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90" r:id="rId17"/>
    <p:sldId id="272" r:id="rId18"/>
    <p:sldId id="273" r:id="rId19"/>
    <p:sldId id="283" r:id="rId20"/>
    <p:sldId id="284" r:id="rId21"/>
    <p:sldId id="285" r:id="rId22"/>
    <p:sldId id="286" r:id="rId23"/>
    <p:sldId id="287" r:id="rId24"/>
    <p:sldId id="291" r:id="rId2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97" autoAdjust="0"/>
    <p:restoredTop sz="94660"/>
  </p:normalViewPr>
  <p:slideViewPr>
    <p:cSldViewPr snapToGrid="0">
      <p:cViewPr>
        <p:scale>
          <a:sx n="66" d="100"/>
          <a:sy n="66" d="100"/>
        </p:scale>
        <p:origin x="35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EF28AB-F0E5-174E-AB42-3B94E800B3B8}" type="doc">
      <dgm:prSet loTypeId="urn:microsoft.com/office/officeart/2009/3/layout/HorizontalOrganizationChar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D0878E-E8D1-CF43-9772-DBC263B6FD0B}">
      <dgm:prSet phldrT="[Text]"/>
      <dgm:spPr/>
      <dgm:t>
        <a:bodyPr/>
        <a:lstStyle/>
        <a:p>
          <a:r>
            <a:rPr lang="en-US" dirty="0" err="1" smtClean="0"/>
            <a:t>Soluciones</a:t>
          </a:r>
          <a:endParaRPr lang="en-US" dirty="0"/>
        </a:p>
      </dgm:t>
    </dgm:pt>
    <dgm:pt modelId="{467039F8-FF60-E84C-9302-A4DB9C200F25}" type="parTrans" cxnId="{A3AB1FD2-60D8-A44A-A8E8-EC7EC22E0259}">
      <dgm:prSet/>
      <dgm:spPr/>
      <dgm:t>
        <a:bodyPr/>
        <a:lstStyle/>
        <a:p>
          <a:endParaRPr lang="en-US"/>
        </a:p>
      </dgm:t>
    </dgm:pt>
    <dgm:pt modelId="{4A7E1B9D-6304-AA4E-A801-F074CE351215}" type="sibTrans" cxnId="{A3AB1FD2-60D8-A44A-A8E8-EC7EC22E0259}">
      <dgm:prSet/>
      <dgm:spPr/>
      <dgm:t>
        <a:bodyPr/>
        <a:lstStyle/>
        <a:p>
          <a:endParaRPr lang="en-US"/>
        </a:p>
      </dgm:t>
    </dgm:pt>
    <dgm:pt modelId="{54AB4DDF-F7DC-1F4D-9E83-A34AEE379A2F}">
      <dgm:prSet phldrT="[Text]"/>
      <dgm:spPr/>
      <dgm:t>
        <a:bodyPr/>
        <a:lstStyle/>
        <a:p>
          <a:r>
            <a:rPr lang="en-US" dirty="0" smtClean="0"/>
            <a:t>Variables </a:t>
          </a:r>
          <a:r>
            <a:rPr lang="en-US" dirty="0" err="1" smtClean="0"/>
            <a:t>ocultas</a:t>
          </a:r>
          <a:endParaRPr lang="en-US" dirty="0"/>
        </a:p>
      </dgm:t>
    </dgm:pt>
    <dgm:pt modelId="{DC59816C-12C6-BE49-89D2-D0099D15862F}" type="parTrans" cxnId="{42C390B7-6DC3-6C46-9EE6-5E2883A2624C}">
      <dgm:prSet/>
      <dgm:spPr/>
      <dgm:t>
        <a:bodyPr/>
        <a:lstStyle/>
        <a:p>
          <a:endParaRPr lang="en-US"/>
        </a:p>
      </dgm:t>
    </dgm:pt>
    <dgm:pt modelId="{37D8AC54-4CF7-6241-9DB7-047D33C30712}" type="sibTrans" cxnId="{42C390B7-6DC3-6C46-9EE6-5E2883A2624C}">
      <dgm:prSet/>
      <dgm:spPr/>
      <dgm:t>
        <a:bodyPr/>
        <a:lstStyle/>
        <a:p>
          <a:endParaRPr lang="en-US"/>
        </a:p>
      </dgm:t>
    </dgm:pt>
    <dgm:pt modelId="{EACF93FA-1C9D-D24E-9C42-E1BD4A131332}">
      <dgm:prSet phldrT="[Text]"/>
      <dgm:spPr/>
      <dgm:t>
        <a:bodyPr/>
        <a:lstStyle/>
        <a:p>
          <a:r>
            <a:rPr lang="en-US" dirty="0" smtClean="0"/>
            <a:t>Cookies</a:t>
          </a:r>
          <a:endParaRPr lang="en-US" dirty="0"/>
        </a:p>
      </dgm:t>
    </dgm:pt>
    <dgm:pt modelId="{F6B88AFE-857B-314F-844D-50D8F1641CDF}" type="parTrans" cxnId="{37B8D4C4-A4BC-7349-8AF1-DD7F020815DD}">
      <dgm:prSet/>
      <dgm:spPr/>
      <dgm:t>
        <a:bodyPr/>
        <a:lstStyle/>
        <a:p>
          <a:endParaRPr lang="en-US"/>
        </a:p>
      </dgm:t>
    </dgm:pt>
    <dgm:pt modelId="{36DC58E2-384C-C648-9C8C-BB73779DDE96}" type="sibTrans" cxnId="{37B8D4C4-A4BC-7349-8AF1-DD7F020815DD}">
      <dgm:prSet/>
      <dgm:spPr/>
      <dgm:t>
        <a:bodyPr/>
        <a:lstStyle/>
        <a:p>
          <a:endParaRPr lang="en-US"/>
        </a:p>
      </dgm:t>
    </dgm:pt>
    <dgm:pt modelId="{C5E2D167-6A60-AE4A-9F3B-148318D41AFD}">
      <dgm:prSet phldrT="[Text]"/>
      <dgm:spPr/>
      <dgm:t>
        <a:bodyPr/>
        <a:lstStyle/>
        <a:p>
          <a:r>
            <a:rPr lang="en-US" dirty="0" err="1" smtClean="0"/>
            <a:t>Sesiones</a:t>
          </a:r>
          <a:endParaRPr lang="en-US" dirty="0" smtClean="0"/>
        </a:p>
      </dgm:t>
    </dgm:pt>
    <dgm:pt modelId="{66BC55AD-6D42-B74C-8385-39164594BDD8}" type="parTrans" cxnId="{2FF5BC1E-2919-D744-A096-85C779274E93}">
      <dgm:prSet/>
      <dgm:spPr/>
      <dgm:t>
        <a:bodyPr/>
        <a:lstStyle/>
        <a:p>
          <a:endParaRPr lang="en-US"/>
        </a:p>
      </dgm:t>
    </dgm:pt>
    <dgm:pt modelId="{D481549E-7EB8-DD46-9516-C310D046BDD4}" type="sibTrans" cxnId="{2FF5BC1E-2919-D744-A096-85C779274E93}">
      <dgm:prSet/>
      <dgm:spPr/>
      <dgm:t>
        <a:bodyPr/>
        <a:lstStyle/>
        <a:p>
          <a:endParaRPr lang="en-US"/>
        </a:p>
      </dgm:t>
    </dgm:pt>
    <dgm:pt modelId="{398CBF91-AFA3-8741-852B-6D1826BA4151}">
      <dgm:prSet phldrT="[Text]"/>
      <dgm:spPr/>
      <dgm:t>
        <a:bodyPr/>
        <a:lstStyle/>
        <a:p>
          <a:r>
            <a:rPr lang="en-US" dirty="0" err="1" smtClean="0"/>
            <a:t>Caché</a:t>
          </a:r>
          <a:endParaRPr lang="en-US" dirty="0" smtClean="0"/>
        </a:p>
      </dgm:t>
    </dgm:pt>
    <dgm:pt modelId="{840311EB-3E23-F042-A0D2-37A2B30A382A}" type="parTrans" cxnId="{4359EAB3-D56C-FB47-8EB2-CB5E342A7230}">
      <dgm:prSet/>
      <dgm:spPr/>
      <dgm:t>
        <a:bodyPr/>
        <a:lstStyle/>
        <a:p>
          <a:endParaRPr lang="en-US"/>
        </a:p>
      </dgm:t>
    </dgm:pt>
    <dgm:pt modelId="{BF840957-2C02-8B4B-A29D-3305604D05CF}" type="sibTrans" cxnId="{4359EAB3-D56C-FB47-8EB2-CB5E342A7230}">
      <dgm:prSet/>
      <dgm:spPr/>
      <dgm:t>
        <a:bodyPr/>
        <a:lstStyle/>
        <a:p>
          <a:endParaRPr lang="en-US"/>
        </a:p>
      </dgm:t>
    </dgm:pt>
    <dgm:pt modelId="{0CDC3D7C-0AD3-E245-8E16-234A288844C2}" type="pres">
      <dgm:prSet presAssocID="{6EEF28AB-F0E5-174E-AB42-3B94E800B3B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3A0F07F-C172-9843-ADA8-16DC8CEF610F}" type="pres">
      <dgm:prSet presAssocID="{A1D0878E-E8D1-CF43-9772-DBC263B6FD0B}" presName="hierRoot1" presStyleCnt="0">
        <dgm:presLayoutVars>
          <dgm:hierBranch val="init"/>
        </dgm:presLayoutVars>
      </dgm:prSet>
      <dgm:spPr/>
    </dgm:pt>
    <dgm:pt modelId="{890DBDAE-17A3-5448-80B6-D551BDD7D45A}" type="pres">
      <dgm:prSet presAssocID="{A1D0878E-E8D1-CF43-9772-DBC263B6FD0B}" presName="rootComposite1" presStyleCnt="0"/>
      <dgm:spPr/>
    </dgm:pt>
    <dgm:pt modelId="{407C2EFE-E24C-E748-91D5-CD716053CEA0}" type="pres">
      <dgm:prSet presAssocID="{A1D0878E-E8D1-CF43-9772-DBC263B6FD0B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3831281-F73B-BE47-81EF-0DCE228DD26C}" type="pres">
      <dgm:prSet presAssocID="{A1D0878E-E8D1-CF43-9772-DBC263B6FD0B}" presName="rootConnector1" presStyleLbl="node1" presStyleIdx="0" presStyleCnt="0"/>
      <dgm:spPr/>
      <dgm:t>
        <a:bodyPr/>
        <a:lstStyle/>
        <a:p>
          <a:endParaRPr lang="en-US"/>
        </a:p>
      </dgm:t>
    </dgm:pt>
    <dgm:pt modelId="{4EA097E4-579A-F44E-88FC-80BE1E3EF62E}" type="pres">
      <dgm:prSet presAssocID="{A1D0878E-E8D1-CF43-9772-DBC263B6FD0B}" presName="hierChild2" presStyleCnt="0"/>
      <dgm:spPr/>
    </dgm:pt>
    <dgm:pt modelId="{EFA7143F-81A1-B042-A399-4FF29C6A346E}" type="pres">
      <dgm:prSet presAssocID="{DC59816C-12C6-BE49-89D2-D0099D15862F}" presName="Name64" presStyleLbl="parChTrans1D2" presStyleIdx="0" presStyleCnt="4"/>
      <dgm:spPr/>
      <dgm:t>
        <a:bodyPr/>
        <a:lstStyle/>
        <a:p>
          <a:endParaRPr lang="en-US"/>
        </a:p>
      </dgm:t>
    </dgm:pt>
    <dgm:pt modelId="{03B3E0E9-5C10-4943-8599-41730D9B6AB3}" type="pres">
      <dgm:prSet presAssocID="{54AB4DDF-F7DC-1F4D-9E83-A34AEE379A2F}" presName="hierRoot2" presStyleCnt="0">
        <dgm:presLayoutVars>
          <dgm:hierBranch val="init"/>
        </dgm:presLayoutVars>
      </dgm:prSet>
      <dgm:spPr/>
    </dgm:pt>
    <dgm:pt modelId="{1E37CE97-8DDF-7046-AFBF-7BA9E034DB0B}" type="pres">
      <dgm:prSet presAssocID="{54AB4DDF-F7DC-1F4D-9E83-A34AEE379A2F}" presName="rootComposite" presStyleCnt="0"/>
      <dgm:spPr/>
    </dgm:pt>
    <dgm:pt modelId="{A2A0205C-C763-A943-AE02-A34FA3CC9D8E}" type="pres">
      <dgm:prSet presAssocID="{54AB4DDF-F7DC-1F4D-9E83-A34AEE379A2F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5DB3B93-D8FB-C74D-BB20-44C8C227AAC4}" type="pres">
      <dgm:prSet presAssocID="{54AB4DDF-F7DC-1F4D-9E83-A34AEE379A2F}" presName="rootConnector" presStyleLbl="node2" presStyleIdx="0" presStyleCnt="4"/>
      <dgm:spPr/>
      <dgm:t>
        <a:bodyPr/>
        <a:lstStyle/>
        <a:p>
          <a:endParaRPr lang="en-US"/>
        </a:p>
      </dgm:t>
    </dgm:pt>
    <dgm:pt modelId="{049B6925-6FA3-EE40-BB8F-47CAE0A0B99E}" type="pres">
      <dgm:prSet presAssocID="{54AB4DDF-F7DC-1F4D-9E83-A34AEE379A2F}" presName="hierChild4" presStyleCnt="0"/>
      <dgm:spPr/>
    </dgm:pt>
    <dgm:pt modelId="{CBE00687-DAEF-FF49-8A20-8527AE278A54}" type="pres">
      <dgm:prSet presAssocID="{54AB4DDF-F7DC-1F4D-9E83-A34AEE379A2F}" presName="hierChild5" presStyleCnt="0"/>
      <dgm:spPr/>
    </dgm:pt>
    <dgm:pt modelId="{410FEDD1-DBE6-1342-B345-39B7F185A925}" type="pres">
      <dgm:prSet presAssocID="{F6B88AFE-857B-314F-844D-50D8F1641CDF}" presName="Name64" presStyleLbl="parChTrans1D2" presStyleIdx="1" presStyleCnt="4"/>
      <dgm:spPr/>
      <dgm:t>
        <a:bodyPr/>
        <a:lstStyle/>
        <a:p>
          <a:endParaRPr lang="en-US"/>
        </a:p>
      </dgm:t>
    </dgm:pt>
    <dgm:pt modelId="{5C576737-BAFB-1841-8E3D-6E8A25210A06}" type="pres">
      <dgm:prSet presAssocID="{EACF93FA-1C9D-D24E-9C42-E1BD4A131332}" presName="hierRoot2" presStyleCnt="0">
        <dgm:presLayoutVars>
          <dgm:hierBranch val="init"/>
        </dgm:presLayoutVars>
      </dgm:prSet>
      <dgm:spPr/>
    </dgm:pt>
    <dgm:pt modelId="{D8CFFE48-26F9-F342-9625-CEA39A868E57}" type="pres">
      <dgm:prSet presAssocID="{EACF93FA-1C9D-D24E-9C42-E1BD4A131332}" presName="rootComposite" presStyleCnt="0"/>
      <dgm:spPr/>
    </dgm:pt>
    <dgm:pt modelId="{B989251D-236E-3E4F-9499-B844DB700AC6}" type="pres">
      <dgm:prSet presAssocID="{EACF93FA-1C9D-D24E-9C42-E1BD4A131332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562FBD-ADAE-B74D-9947-E8BED968B417}" type="pres">
      <dgm:prSet presAssocID="{EACF93FA-1C9D-D24E-9C42-E1BD4A131332}" presName="rootConnector" presStyleLbl="node2" presStyleIdx="1" presStyleCnt="4"/>
      <dgm:spPr/>
      <dgm:t>
        <a:bodyPr/>
        <a:lstStyle/>
        <a:p>
          <a:endParaRPr lang="en-US"/>
        </a:p>
      </dgm:t>
    </dgm:pt>
    <dgm:pt modelId="{DDF21905-09D8-444F-A531-EC804953B32B}" type="pres">
      <dgm:prSet presAssocID="{EACF93FA-1C9D-D24E-9C42-E1BD4A131332}" presName="hierChild4" presStyleCnt="0"/>
      <dgm:spPr/>
    </dgm:pt>
    <dgm:pt modelId="{BA1A4184-0F69-8F4C-B724-F6BDDDF1B5A1}" type="pres">
      <dgm:prSet presAssocID="{EACF93FA-1C9D-D24E-9C42-E1BD4A131332}" presName="hierChild5" presStyleCnt="0"/>
      <dgm:spPr/>
    </dgm:pt>
    <dgm:pt modelId="{477141AA-B2ED-3B40-8E9C-831D600AA506}" type="pres">
      <dgm:prSet presAssocID="{66BC55AD-6D42-B74C-8385-39164594BDD8}" presName="Name64" presStyleLbl="parChTrans1D2" presStyleIdx="2" presStyleCnt="4"/>
      <dgm:spPr/>
      <dgm:t>
        <a:bodyPr/>
        <a:lstStyle/>
        <a:p>
          <a:endParaRPr lang="en-US"/>
        </a:p>
      </dgm:t>
    </dgm:pt>
    <dgm:pt modelId="{3F8EEEF8-85AD-2C46-ABC5-FD4B16792DC5}" type="pres">
      <dgm:prSet presAssocID="{C5E2D167-6A60-AE4A-9F3B-148318D41AFD}" presName="hierRoot2" presStyleCnt="0">
        <dgm:presLayoutVars>
          <dgm:hierBranch val="init"/>
        </dgm:presLayoutVars>
      </dgm:prSet>
      <dgm:spPr/>
    </dgm:pt>
    <dgm:pt modelId="{2908F28B-1067-564D-B211-F4F4B0E780C8}" type="pres">
      <dgm:prSet presAssocID="{C5E2D167-6A60-AE4A-9F3B-148318D41AFD}" presName="rootComposite" presStyleCnt="0"/>
      <dgm:spPr/>
    </dgm:pt>
    <dgm:pt modelId="{A2B547E0-ED12-E440-B369-1B551A251686}" type="pres">
      <dgm:prSet presAssocID="{C5E2D167-6A60-AE4A-9F3B-148318D41AFD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849A141-90AD-6C49-A4A8-F9804B8004A3}" type="pres">
      <dgm:prSet presAssocID="{C5E2D167-6A60-AE4A-9F3B-148318D41AFD}" presName="rootConnector" presStyleLbl="node2" presStyleIdx="2" presStyleCnt="4"/>
      <dgm:spPr/>
      <dgm:t>
        <a:bodyPr/>
        <a:lstStyle/>
        <a:p>
          <a:endParaRPr lang="en-US"/>
        </a:p>
      </dgm:t>
    </dgm:pt>
    <dgm:pt modelId="{971F3108-FE62-A143-9013-9F63E90840AA}" type="pres">
      <dgm:prSet presAssocID="{C5E2D167-6A60-AE4A-9F3B-148318D41AFD}" presName="hierChild4" presStyleCnt="0"/>
      <dgm:spPr/>
    </dgm:pt>
    <dgm:pt modelId="{4AFA628E-D04B-BB45-87F0-44A067A07DFE}" type="pres">
      <dgm:prSet presAssocID="{C5E2D167-6A60-AE4A-9F3B-148318D41AFD}" presName="hierChild5" presStyleCnt="0"/>
      <dgm:spPr/>
    </dgm:pt>
    <dgm:pt modelId="{FF885BC1-7421-8549-8156-2DDD6FB541C8}" type="pres">
      <dgm:prSet presAssocID="{840311EB-3E23-F042-A0D2-37A2B30A382A}" presName="Name64" presStyleLbl="parChTrans1D2" presStyleIdx="3" presStyleCnt="4"/>
      <dgm:spPr/>
      <dgm:t>
        <a:bodyPr/>
        <a:lstStyle/>
        <a:p>
          <a:endParaRPr lang="en-US"/>
        </a:p>
      </dgm:t>
    </dgm:pt>
    <dgm:pt modelId="{3FCB5D9C-B1CF-9B4C-851E-D6EF8FF473D5}" type="pres">
      <dgm:prSet presAssocID="{398CBF91-AFA3-8741-852B-6D1826BA4151}" presName="hierRoot2" presStyleCnt="0">
        <dgm:presLayoutVars>
          <dgm:hierBranch val="init"/>
        </dgm:presLayoutVars>
      </dgm:prSet>
      <dgm:spPr/>
    </dgm:pt>
    <dgm:pt modelId="{B0244F9A-BB1F-DE49-A904-D1E75323ECD9}" type="pres">
      <dgm:prSet presAssocID="{398CBF91-AFA3-8741-852B-6D1826BA4151}" presName="rootComposite" presStyleCnt="0"/>
      <dgm:spPr/>
    </dgm:pt>
    <dgm:pt modelId="{6DC8B9FE-5550-D145-BEDE-598217D84DC6}" type="pres">
      <dgm:prSet presAssocID="{398CBF91-AFA3-8741-852B-6D1826BA4151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AB64113-7F4E-B24B-8336-8C505E9089BA}" type="pres">
      <dgm:prSet presAssocID="{398CBF91-AFA3-8741-852B-6D1826BA4151}" presName="rootConnector" presStyleLbl="node2" presStyleIdx="3" presStyleCnt="4"/>
      <dgm:spPr/>
      <dgm:t>
        <a:bodyPr/>
        <a:lstStyle/>
        <a:p>
          <a:endParaRPr lang="en-US"/>
        </a:p>
      </dgm:t>
    </dgm:pt>
    <dgm:pt modelId="{56A7F2D6-BC45-EE47-9E42-289A95817012}" type="pres">
      <dgm:prSet presAssocID="{398CBF91-AFA3-8741-852B-6D1826BA4151}" presName="hierChild4" presStyleCnt="0"/>
      <dgm:spPr/>
    </dgm:pt>
    <dgm:pt modelId="{BA28A2E4-EE6F-3840-8FBF-1B50CF6033AF}" type="pres">
      <dgm:prSet presAssocID="{398CBF91-AFA3-8741-852B-6D1826BA4151}" presName="hierChild5" presStyleCnt="0"/>
      <dgm:spPr/>
    </dgm:pt>
    <dgm:pt modelId="{8836033B-B515-AA42-AFD9-DBA6D682727D}" type="pres">
      <dgm:prSet presAssocID="{A1D0878E-E8D1-CF43-9772-DBC263B6FD0B}" presName="hierChild3" presStyleCnt="0"/>
      <dgm:spPr/>
    </dgm:pt>
  </dgm:ptLst>
  <dgm:cxnLst>
    <dgm:cxn modelId="{2FF5BC1E-2919-D744-A096-85C779274E93}" srcId="{A1D0878E-E8D1-CF43-9772-DBC263B6FD0B}" destId="{C5E2D167-6A60-AE4A-9F3B-148318D41AFD}" srcOrd="2" destOrd="0" parTransId="{66BC55AD-6D42-B74C-8385-39164594BDD8}" sibTransId="{D481549E-7EB8-DD46-9516-C310D046BDD4}"/>
    <dgm:cxn modelId="{A3AB1FD2-60D8-A44A-A8E8-EC7EC22E0259}" srcId="{6EEF28AB-F0E5-174E-AB42-3B94E800B3B8}" destId="{A1D0878E-E8D1-CF43-9772-DBC263B6FD0B}" srcOrd="0" destOrd="0" parTransId="{467039F8-FF60-E84C-9302-A4DB9C200F25}" sibTransId="{4A7E1B9D-6304-AA4E-A801-F074CE351215}"/>
    <dgm:cxn modelId="{5AC647E5-9955-41C5-ADFC-C3067A6BF7F5}" type="presOf" srcId="{DC59816C-12C6-BE49-89D2-D0099D15862F}" destId="{EFA7143F-81A1-B042-A399-4FF29C6A346E}" srcOrd="0" destOrd="0" presId="urn:microsoft.com/office/officeart/2009/3/layout/HorizontalOrganizationChart"/>
    <dgm:cxn modelId="{2DE46F6E-370D-46D8-8F80-0019232C47AC}" type="presOf" srcId="{EACF93FA-1C9D-D24E-9C42-E1BD4A131332}" destId="{B989251D-236E-3E4F-9499-B844DB700AC6}" srcOrd="0" destOrd="0" presId="urn:microsoft.com/office/officeart/2009/3/layout/HorizontalOrganizationChart"/>
    <dgm:cxn modelId="{78F6FEDC-B492-4B06-9789-BD6848CC4539}" type="presOf" srcId="{54AB4DDF-F7DC-1F4D-9E83-A34AEE379A2F}" destId="{95DB3B93-D8FB-C74D-BB20-44C8C227AAC4}" srcOrd="1" destOrd="0" presId="urn:microsoft.com/office/officeart/2009/3/layout/HorizontalOrganizationChart"/>
    <dgm:cxn modelId="{5450B961-656B-4079-833D-47FC1D038DA6}" type="presOf" srcId="{840311EB-3E23-F042-A0D2-37A2B30A382A}" destId="{FF885BC1-7421-8549-8156-2DDD6FB541C8}" srcOrd="0" destOrd="0" presId="urn:microsoft.com/office/officeart/2009/3/layout/HorizontalOrganizationChart"/>
    <dgm:cxn modelId="{0B0FC5F7-2F3E-495A-AF31-8EE45BEA050A}" type="presOf" srcId="{C5E2D167-6A60-AE4A-9F3B-148318D41AFD}" destId="{F849A141-90AD-6C49-A4A8-F9804B8004A3}" srcOrd="1" destOrd="0" presId="urn:microsoft.com/office/officeart/2009/3/layout/HorizontalOrganizationChart"/>
    <dgm:cxn modelId="{7D72B0CE-E816-4254-BBE0-FBF3C865E3E0}" type="presOf" srcId="{6EEF28AB-F0E5-174E-AB42-3B94E800B3B8}" destId="{0CDC3D7C-0AD3-E245-8E16-234A288844C2}" srcOrd="0" destOrd="0" presId="urn:microsoft.com/office/officeart/2009/3/layout/HorizontalOrganizationChart"/>
    <dgm:cxn modelId="{026B2AD3-9345-439F-93CC-2D6F413268D6}" type="presOf" srcId="{54AB4DDF-F7DC-1F4D-9E83-A34AEE379A2F}" destId="{A2A0205C-C763-A943-AE02-A34FA3CC9D8E}" srcOrd="0" destOrd="0" presId="urn:microsoft.com/office/officeart/2009/3/layout/HorizontalOrganizationChart"/>
    <dgm:cxn modelId="{B33E5204-48CD-451C-BB48-7094CAECC5A3}" type="presOf" srcId="{398CBF91-AFA3-8741-852B-6D1826BA4151}" destId="{FAB64113-7F4E-B24B-8336-8C505E9089BA}" srcOrd="1" destOrd="0" presId="urn:microsoft.com/office/officeart/2009/3/layout/HorizontalOrganizationChart"/>
    <dgm:cxn modelId="{71A60C01-2430-4FC2-81DD-4ABBDC610EB0}" type="presOf" srcId="{A1D0878E-E8D1-CF43-9772-DBC263B6FD0B}" destId="{53831281-F73B-BE47-81EF-0DCE228DD26C}" srcOrd="1" destOrd="0" presId="urn:microsoft.com/office/officeart/2009/3/layout/HorizontalOrganizationChart"/>
    <dgm:cxn modelId="{2D37CF11-A43E-436B-95BC-D42AC6D69F33}" type="presOf" srcId="{C5E2D167-6A60-AE4A-9F3B-148318D41AFD}" destId="{A2B547E0-ED12-E440-B369-1B551A251686}" srcOrd="0" destOrd="0" presId="urn:microsoft.com/office/officeart/2009/3/layout/HorizontalOrganizationChart"/>
    <dgm:cxn modelId="{68CA3DA2-2F65-4EE0-AD79-F3E7E46A9361}" type="presOf" srcId="{398CBF91-AFA3-8741-852B-6D1826BA4151}" destId="{6DC8B9FE-5550-D145-BEDE-598217D84DC6}" srcOrd="0" destOrd="0" presId="urn:microsoft.com/office/officeart/2009/3/layout/HorizontalOrganizationChart"/>
    <dgm:cxn modelId="{4359EAB3-D56C-FB47-8EB2-CB5E342A7230}" srcId="{A1D0878E-E8D1-CF43-9772-DBC263B6FD0B}" destId="{398CBF91-AFA3-8741-852B-6D1826BA4151}" srcOrd="3" destOrd="0" parTransId="{840311EB-3E23-F042-A0D2-37A2B30A382A}" sibTransId="{BF840957-2C02-8B4B-A29D-3305604D05CF}"/>
    <dgm:cxn modelId="{8CA51F7B-8CC1-4FEF-9382-EBC2AF101695}" type="presOf" srcId="{66BC55AD-6D42-B74C-8385-39164594BDD8}" destId="{477141AA-B2ED-3B40-8E9C-831D600AA506}" srcOrd="0" destOrd="0" presId="urn:microsoft.com/office/officeart/2009/3/layout/HorizontalOrganizationChart"/>
    <dgm:cxn modelId="{0333397B-D806-4CEF-B4E9-3B2224D46D1A}" type="presOf" srcId="{F6B88AFE-857B-314F-844D-50D8F1641CDF}" destId="{410FEDD1-DBE6-1342-B345-39B7F185A925}" srcOrd="0" destOrd="0" presId="urn:microsoft.com/office/officeart/2009/3/layout/HorizontalOrganizationChart"/>
    <dgm:cxn modelId="{37B8D4C4-A4BC-7349-8AF1-DD7F020815DD}" srcId="{A1D0878E-E8D1-CF43-9772-DBC263B6FD0B}" destId="{EACF93FA-1C9D-D24E-9C42-E1BD4A131332}" srcOrd="1" destOrd="0" parTransId="{F6B88AFE-857B-314F-844D-50D8F1641CDF}" sibTransId="{36DC58E2-384C-C648-9C8C-BB73779DDE96}"/>
    <dgm:cxn modelId="{C1F15E07-3BB1-4529-B7F3-FE82C336A105}" type="presOf" srcId="{A1D0878E-E8D1-CF43-9772-DBC263B6FD0B}" destId="{407C2EFE-E24C-E748-91D5-CD716053CEA0}" srcOrd="0" destOrd="0" presId="urn:microsoft.com/office/officeart/2009/3/layout/HorizontalOrganizationChart"/>
    <dgm:cxn modelId="{29CBCAB2-DD34-46FA-8572-77ACD0D59A09}" type="presOf" srcId="{EACF93FA-1C9D-D24E-9C42-E1BD4A131332}" destId="{3A562FBD-ADAE-B74D-9947-E8BED968B417}" srcOrd="1" destOrd="0" presId="urn:microsoft.com/office/officeart/2009/3/layout/HorizontalOrganizationChart"/>
    <dgm:cxn modelId="{42C390B7-6DC3-6C46-9EE6-5E2883A2624C}" srcId="{A1D0878E-E8D1-CF43-9772-DBC263B6FD0B}" destId="{54AB4DDF-F7DC-1F4D-9E83-A34AEE379A2F}" srcOrd="0" destOrd="0" parTransId="{DC59816C-12C6-BE49-89D2-D0099D15862F}" sibTransId="{37D8AC54-4CF7-6241-9DB7-047D33C30712}"/>
    <dgm:cxn modelId="{4A20ED62-7065-4C0C-A234-D61D0EFFCAFA}" type="presParOf" srcId="{0CDC3D7C-0AD3-E245-8E16-234A288844C2}" destId="{F3A0F07F-C172-9843-ADA8-16DC8CEF610F}" srcOrd="0" destOrd="0" presId="urn:microsoft.com/office/officeart/2009/3/layout/HorizontalOrganizationChart"/>
    <dgm:cxn modelId="{F5553F63-7820-4CC3-99B9-240884FA7C0C}" type="presParOf" srcId="{F3A0F07F-C172-9843-ADA8-16DC8CEF610F}" destId="{890DBDAE-17A3-5448-80B6-D551BDD7D45A}" srcOrd="0" destOrd="0" presId="urn:microsoft.com/office/officeart/2009/3/layout/HorizontalOrganizationChart"/>
    <dgm:cxn modelId="{159ADA8C-A586-47EF-A29E-96A7DEACCDBD}" type="presParOf" srcId="{890DBDAE-17A3-5448-80B6-D551BDD7D45A}" destId="{407C2EFE-E24C-E748-91D5-CD716053CEA0}" srcOrd="0" destOrd="0" presId="urn:microsoft.com/office/officeart/2009/3/layout/HorizontalOrganizationChart"/>
    <dgm:cxn modelId="{5790E5B6-1CA9-4D84-99C7-697363EC3CCB}" type="presParOf" srcId="{890DBDAE-17A3-5448-80B6-D551BDD7D45A}" destId="{53831281-F73B-BE47-81EF-0DCE228DD26C}" srcOrd="1" destOrd="0" presId="urn:microsoft.com/office/officeart/2009/3/layout/HorizontalOrganizationChart"/>
    <dgm:cxn modelId="{4E240E08-C600-42E2-9762-9E6FFAB8E26B}" type="presParOf" srcId="{F3A0F07F-C172-9843-ADA8-16DC8CEF610F}" destId="{4EA097E4-579A-F44E-88FC-80BE1E3EF62E}" srcOrd="1" destOrd="0" presId="urn:microsoft.com/office/officeart/2009/3/layout/HorizontalOrganizationChart"/>
    <dgm:cxn modelId="{3BB99AA4-5A16-42F1-BCC0-0FABF431A106}" type="presParOf" srcId="{4EA097E4-579A-F44E-88FC-80BE1E3EF62E}" destId="{EFA7143F-81A1-B042-A399-4FF29C6A346E}" srcOrd="0" destOrd="0" presId="urn:microsoft.com/office/officeart/2009/3/layout/HorizontalOrganizationChart"/>
    <dgm:cxn modelId="{8273441B-55EC-45F1-AD80-86A663725541}" type="presParOf" srcId="{4EA097E4-579A-F44E-88FC-80BE1E3EF62E}" destId="{03B3E0E9-5C10-4943-8599-41730D9B6AB3}" srcOrd="1" destOrd="0" presId="urn:microsoft.com/office/officeart/2009/3/layout/HorizontalOrganizationChart"/>
    <dgm:cxn modelId="{3798E153-EE5E-45C2-9E61-38351B0726E2}" type="presParOf" srcId="{03B3E0E9-5C10-4943-8599-41730D9B6AB3}" destId="{1E37CE97-8DDF-7046-AFBF-7BA9E034DB0B}" srcOrd="0" destOrd="0" presId="urn:microsoft.com/office/officeart/2009/3/layout/HorizontalOrganizationChart"/>
    <dgm:cxn modelId="{822D46E8-0550-4848-831D-026453158166}" type="presParOf" srcId="{1E37CE97-8DDF-7046-AFBF-7BA9E034DB0B}" destId="{A2A0205C-C763-A943-AE02-A34FA3CC9D8E}" srcOrd="0" destOrd="0" presId="urn:microsoft.com/office/officeart/2009/3/layout/HorizontalOrganizationChart"/>
    <dgm:cxn modelId="{F3DED08F-F838-438B-B0ED-EDDA50FB3024}" type="presParOf" srcId="{1E37CE97-8DDF-7046-AFBF-7BA9E034DB0B}" destId="{95DB3B93-D8FB-C74D-BB20-44C8C227AAC4}" srcOrd="1" destOrd="0" presId="urn:microsoft.com/office/officeart/2009/3/layout/HorizontalOrganizationChart"/>
    <dgm:cxn modelId="{79E2DCDF-30C3-423F-916E-0D349C6FD50E}" type="presParOf" srcId="{03B3E0E9-5C10-4943-8599-41730D9B6AB3}" destId="{049B6925-6FA3-EE40-BB8F-47CAE0A0B99E}" srcOrd="1" destOrd="0" presId="urn:microsoft.com/office/officeart/2009/3/layout/HorizontalOrganizationChart"/>
    <dgm:cxn modelId="{A35A54EE-41E4-4857-B9B7-8CE486F7BD90}" type="presParOf" srcId="{03B3E0E9-5C10-4943-8599-41730D9B6AB3}" destId="{CBE00687-DAEF-FF49-8A20-8527AE278A54}" srcOrd="2" destOrd="0" presId="urn:microsoft.com/office/officeart/2009/3/layout/HorizontalOrganizationChart"/>
    <dgm:cxn modelId="{27B72433-415C-4B86-AED1-B67FEE0DB7FE}" type="presParOf" srcId="{4EA097E4-579A-F44E-88FC-80BE1E3EF62E}" destId="{410FEDD1-DBE6-1342-B345-39B7F185A925}" srcOrd="2" destOrd="0" presId="urn:microsoft.com/office/officeart/2009/3/layout/HorizontalOrganizationChart"/>
    <dgm:cxn modelId="{B4BB0715-84E8-42FD-B8A3-2FF228ED77C6}" type="presParOf" srcId="{4EA097E4-579A-F44E-88FC-80BE1E3EF62E}" destId="{5C576737-BAFB-1841-8E3D-6E8A25210A06}" srcOrd="3" destOrd="0" presId="urn:microsoft.com/office/officeart/2009/3/layout/HorizontalOrganizationChart"/>
    <dgm:cxn modelId="{73E8DA03-D836-4769-B414-6D3DF6FA7ADE}" type="presParOf" srcId="{5C576737-BAFB-1841-8E3D-6E8A25210A06}" destId="{D8CFFE48-26F9-F342-9625-CEA39A868E57}" srcOrd="0" destOrd="0" presId="urn:microsoft.com/office/officeart/2009/3/layout/HorizontalOrganizationChart"/>
    <dgm:cxn modelId="{D0C68C55-197A-4579-B819-268AF18F2BA9}" type="presParOf" srcId="{D8CFFE48-26F9-F342-9625-CEA39A868E57}" destId="{B989251D-236E-3E4F-9499-B844DB700AC6}" srcOrd="0" destOrd="0" presId="urn:microsoft.com/office/officeart/2009/3/layout/HorizontalOrganizationChart"/>
    <dgm:cxn modelId="{E1E95BCF-9607-42A5-9BB1-2AD43FAD1210}" type="presParOf" srcId="{D8CFFE48-26F9-F342-9625-CEA39A868E57}" destId="{3A562FBD-ADAE-B74D-9947-E8BED968B417}" srcOrd="1" destOrd="0" presId="urn:microsoft.com/office/officeart/2009/3/layout/HorizontalOrganizationChart"/>
    <dgm:cxn modelId="{197FA0AF-D8EE-4A78-93C4-CE2F7245BB1C}" type="presParOf" srcId="{5C576737-BAFB-1841-8E3D-6E8A25210A06}" destId="{DDF21905-09D8-444F-A531-EC804953B32B}" srcOrd="1" destOrd="0" presId="urn:microsoft.com/office/officeart/2009/3/layout/HorizontalOrganizationChart"/>
    <dgm:cxn modelId="{C220BF75-F890-49E3-BA46-AAA8AB8E99E7}" type="presParOf" srcId="{5C576737-BAFB-1841-8E3D-6E8A25210A06}" destId="{BA1A4184-0F69-8F4C-B724-F6BDDDF1B5A1}" srcOrd="2" destOrd="0" presId="urn:microsoft.com/office/officeart/2009/3/layout/HorizontalOrganizationChart"/>
    <dgm:cxn modelId="{025D37F4-259C-4364-BC44-D52D54AED3EF}" type="presParOf" srcId="{4EA097E4-579A-F44E-88FC-80BE1E3EF62E}" destId="{477141AA-B2ED-3B40-8E9C-831D600AA506}" srcOrd="4" destOrd="0" presId="urn:microsoft.com/office/officeart/2009/3/layout/HorizontalOrganizationChart"/>
    <dgm:cxn modelId="{F0523837-C22A-4C92-9272-56C82706844C}" type="presParOf" srcId="{4EA097E4-579A-F44E-88FC-80BE1E3EF62E}" destId="{3F8EEEF8-85AD-2C46-ABC5-FD4B16792DC5}" srcOrd="5" destOrd="0" presId="urn:microsoft.com/office/officeart/2009/3/layout/HorizontalOrganizationChart"/>
    <dgm:cxn modelId="{347F652A-DFDB-4D65-BCF7-EC426DD6B419}" type="presParOf" srcId="{3F8EEEF8-85AD-2C46-ABC5-FD4B16792DC5}" destId="{2908F28B-1067-564D-B211-F4F4B0E780C8}" srcOrd="0" destOrd="0" presId="urn:microsoft.com/office/officeart/2009/3/layout/HorizontalOrganizationChart"/>
    <dgm:cxn modelId="{3F053129-52FC-4E41-BA68-B78255F92AFE}" type="presParOf" srcId="{2908F28B-1067-564D-B211-F4F4B0E780C8}" destId="{A2B547E0-ED12-E440-B369-1B551A251686}" srcOrd="0" destOrd="0" presId="urn:microsoft.com/office/officeart/2009/3/layout/HorizontalOrganizationChart"/>
    <dgm:cxn modelId="{739E992B-D090-4F05-8133-E7F3F8A721D7}" type="presParOf" srcId="{2908F28B-1067-564D-B211-F4F4B0E780C8}" destId="{F849A141-90AD-6C49-A4A8-F9804B8004A3}" srcOrd="1" destOrd="0" presId="urn:microsoft.com/office/officeart/2009/3/layout/HorizontalOrganizationChart"/>
    <dgm:cxn modelId="{07E9E412-C638-4F93-AAE9-360840624BBB}" type="presParOf" srcId="{3F8EEEF8-85AD-2C46-ABC5-FD4B16792DC5}" destId="{971F3108-FE62-A143-9013-9F63E90840AA}" srcOrd="1" destOrd="0" presId="urn:microsoft.com/office/officeart/2009/3/layout/HorizontalOrganizationChart"/>
    <dgm:cxn modelId="{E86E999C-F2C2-4EBC-B821-05088564EABA}" type="presParOf" srcId="{3F8EEEF8-85AD-2C46-ABC5-FD4B16792DC5}" destId="{4AFA628E-D04B-BB45-87F0-44A067A07DFE}" srcOrd="2" destOrd="0" presId="urn:microsoft.com/office/officeart/2009/3/layout/HorizontalOrganizationChart"/>
    <dgm:cxn modelId="{13DBA9F0-FBD1-498E-AFCB-FA0E4DFB0767}" type="presParOf" srcId="{4EA097E4-579A-F44E-88FC-80BE1E3EF62E}" destId="{FF885BC1-7421-8549-8156-2DDD6FB541C8}" srcOrd="6" destOrd="0" presId="urn:microsoft.com/office/officeart/2009/3/layout/HorizontalOrganizationChart"/>
    <dgm:cxn modelId="{83BE1E16-B687-4331-9174-8690972E1757}" type="presParOf" srcId="{4EA097E4-579A-F44E-88FC-80BE1E3EF62E}" destId="{3FCB5D9C-B1CF-9B4C-851E-D6EF8FF473D5}" srcOrd="7" destOrd="0" presId="urn:microsoft.com/office/officeart/2009/3/layout/HorizontalOrganizationChart"/>
    <dgm:cxn modelId="{79FA04B6-E153-435B-B426-271255990BF5}" type="presParOf" srcId="{3FCB5D9C-B1CF-9B4C-851E-D6EF8FF473D5}" destId="{B0244F9A-BB1F-DE49-A904-D1E75323ECD9}" srcOrd="0" destOrd="0" presId="urn:microsoft.com/office/officeart/2009/3/layout/HorizontalOrganizationChart"/>
    <dgm:cxn modelId="{B77D3669-35EF-4068-8D00-0B2D49A29A71}" type="presParOf" srcId="{B0244F9A-BB1F-DE49-A904-D1E75323ECD9}" destId="{6DC8B9FE-5550-D145-BEDE-598217D84DC6}" srcOrd="0" destOrd="0" presId="urn:microsoft.com/office/officeart/2009/3/layout/HorizontalOrganizationChart"/>
    <dgm:cxn modelId="{7FB73F3D-71D9-457A-AEC0-E94C6C898C8E}" type="presParOf" srcId="{B0244F9A-BB1F-DE49-A904-D1E75323ECD9}" destId="{FAB64113-7F4E-B24B-8336-8C505E9089BA}" srcOrd="1" destOrd="0" presId="urn:microsoft.com/office/officeart/2009/3/layout/HorizontalOrganizationChart"/>
    <dgm:cxn modelId="{9F9E7F98-02EB-4400-81F5-7C48895CE608}" type="presParOf" srcId="{3FCB5D9C-B1CF-9B4C-851E-D6EF8FF473D5}" destId="{56A7F2D6-BC45-EE47-9E42-289A95817012}" srcOrd="1" destOrd="0" presId="urn:microsoft.com/office/officeart/2009/3/layout/HorizontalOrganizationChart"/>
    <dgm:cxn modelId="{39FB54AB-0C02-4C28-9880-D181D1C261B7}" type="presParOf" srcId="{3FCB5D9C-B1CF-9B4C-851E-D6EF8FF473D5}" destId="{BA28A2E4-EE6F-3840-8FBF-1B50CF6033AF}" srcOrd="2" destOrd="0" presId="urn:microsoft.com/office/officeart/2009/3/layout/HorizontalOrganizationChart"/>
    <dgm:cxn modelId="{B3902EEA-2694-484F-8982-3C448370F7FF}" type="presParOf" srcId="{F3A0F07F-C172-9843-ADA8-16DC8CEF610F}" destId="{8836033B-B515-AA42-AFD9-DBA6D682727D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89491C-F1CA-7243-BA2D-E13F8013F42A}" type="doc">
      <dgm:prSet loTypeId="urn:microsoft.com/office/officeart/2005/8/layout/hierarchy4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A26E9BA-3A46-0646-AD49-2B4CF8802DC5}">
      <dgm:prSet phldrT="[Text]"/>
      <dgm:spPr/>
      <dgm:t>
        <a:bodyPr/>
        <a:lstStyle/>
        <a:p>
          <a:r>
            <a:rPr lang="en-US" dirty="0" err="1" smtClean="0"/>
            <a:t>Almacenamiento</a:t>
          </a:r>
          <a:endParaRPr lang="en-US" dirty="0"/>
        </a:p>
      </dgm:t>
    </dgm:pt>
    <dgm:pt modelId="{E4B16C4A-AFC7-0A43-9A76-EC202851E720}" type="parTrans" cxnId="{B5C08FA4-68DB-614B-89A5-B16272B82438}">
      <dgm:prSet/>
      <dgm:spPr/>
      <dgm:t>
        <a:bodyPr/>
        <a:lstStyle/>
        <a:p>
          <a:endParaRPr lang="en-US"/>
        </a:p>
      </dgm:t>
    </dgm:pt>
    <dgm:pt modelId="{584FCC96-E166-EF4E-9AF9-1AC9E4CD59DB}" type="sibTrans" cxnId="{B5C08FA4-68DB-614B-89A5-B16272B82438}">
      <dgm:prSet/>
      <dgm:spPr/>
      <dgm:t>
        <a:bodyPr/>
        <a:lstStyle/>
        <a:p>
          <a:endParaRPr lang="en-US"/>
        </a:p>
      </dgm:t>
    </dgm:pt>
    <dgm:pt modelId="{26969A99-8884-FA46-887D-F2268A26C7B1}">
      <dgm:prSet phldrT="[Text]"/>
      <dgm:spPr/>
      <dgm:t>
        <a:bodyPr/>
        <a:lstStyle/>
        <a:p>
          <a:r>
            <a:rPr lang="en-US" dirty="0" err="1" smtClean="0"/>
            <a:t>Persistente</a:t>
          </a:r>
          <a:endParaRPr lang="en-US" dirty="0"/>
        </a:p>
      </dgm:t>
    </dgm:pt>
    <dgm:pt modelId="{8C598234-415A-164B-AD98-0DC8870120C9}" type="parTrans" cxnId="{35BC6FF4-B3D1-3C46-8E38-9D0C7ECD4712}">
      <dgm:prSet/>
      <dgm:spPr/>
      <dgm:t>
        <a:bodyPr/>
        <a:lstStyle/>
        <a:p>
          <a:endParaRPr lang="en-US"/>
        </a:p>
      </dgm:t>
    </dgm:pt>
    <dgm:pt modelId="{7302F155-66BB-6A46-B3A2-8C778C22AD57}" type="sibTrans" cxnId="{35BC6FF4-B3D1-3C46-8E38-9D0C7ECD4712}">
      <dgm:prSet/>
      <dgm:spPr/>
      <dgm:t>
        <a:bodyPr/>
        <a:lstStyle/>
        <a:p>
          <a:endParaRPr lang="en-US"/>
        </a:p>
      </dgm:t>
    </dgm:pt>
    <dgm:pt modelId="{BA13679C-B757-2C45-9F43-036B3EFAD462}">
      <dgm:prSet phldrT="[Text]"/>
      <dgm:spPr/>
      <dgm:t>
        <a:bodyPr/>
        <a:lstStyle/>
        <a:p>
          <a:r>
            <a:rPr lang="en-US" dirty="0" smtClean="0"/>
            <a:t>No </a:t>
          </a:r>
          <a:r>
            <a:rPr lang="en-US" dirty="0" err="1" smtClean="0"/>
            <a:t>persistente</a:t>
          </a:r>
          <a:endParaRPr lang="en-US" dirty="0"/>
        </a:p>
      </dgm:t>
    </dgm:pt>
    <dgm:pt modelId="{88F2A743-448F-7E41-826B-A7E915DC55C9}" type="parTrans" cxnId="{5E2E1187-FD75-F34D-AB4C-2223C9F533FD}">
      <dgm:prSet/>
      <dgm:spPr/>
      <dgm:t>
        <a:bodyPr/>
        <a:lstStyle/>
        <a:p>
          <a:endParaRPr lang="en-US"/>
        </a:p>
      </dgm:t>
    </dgm:pt>
    <dgm:pt modelId="{82FDB5AA-5ECE-3C43-BD3A-AE44AE8FE0AC}" type="sibTrans" cxnId="{5E2E1187-FD75-F34D-AB4C-2223C9F533FD}">
      <dgm:prSet/>
      <dgm:spPr/>
      <dgm:t>
        <a:bodyPr/>
        <a:lstStyle/>
        <a:p>
          <a:endParaRPr lang="en-US"/>
        </a:p>
      </dgm:t>
    </dgm:pt>
    <dgm:pt modelId="{30B6D80E-7CF9-FF46-9010-13AF365B2223}">
      <dgm:prSet phldrT="[Text]"/>
      <dgm:spPr/>
      <dgm:t>
        <a:bodyPr/>
        <a:lstStyle/>
        <a:p>
          <a:r>
            <a:rPr lang="en-US" dirty="0" err="1" smtClean="0"/>
            <a:t>Expiran</a:t>
          </a:r>
          <a:r>
            <a:rPr lang="en-US" dirty="0" smtClean="0"/>
            <a:t> al </a:t>
          </a:r>
          <a:r>
            <a:rPr lang="en-US" dirty="0" err="1" smtClean="0"/>
            <a:t>cerrar</a:t>
          </a:r>
          <a:r>
            <a:rPr lang="en-US" dirty="0" smtClean="0"/>
            <a:t> el </a:t>
          </a:r>
          <a:r>
            <a:rPr lang="en-US" dirty="0" err="1" smtClean="0"/>
            <a:t>navegador</a:t>
          </a:r>
          <a:endParaRPr lang="en-US" dirty="0"/>
        </a:p>
      </dgm:t>
    </dgm:pt>
    <dgm:pt modelId="{7608498C-013C-F14C-87F0-028E25218D8C}" type="parTrans" cxnId="{37AC6175-381E-B142-8B39-B6874B397544}">
      <dgm:prSet/>
      <dgm:spPr/>
      <dgm:t>
        <a:bodyPr/>
        <a:lstStyle/>
        <a:p>
          <a:endParaRPr lang="en-US"/>
        </a:p>
      </dgm:t>
    </dgm:pt>
    <dgm:pt modelId="{77C09E7C-8E74-7649-AD51-D8D18F4C7DDE}" type="sibTrans" cxnId="{37AC6175-381E-B142-8B39-B6874B397544}">
      <dgm:prSet/>
      <dgm:spPr/>
      <dgm:t>
        <a:bodyPr/>
        <a:lstStyle/>
        <a:p>
          <a:endParaRPr lang="en-US"/>
        </a:p>
      </dgm:t>
    </dgm:pt>
    <dgm:pt modelId="{84249E6B-B831-7944-9F82-080269C8E2E9}">
      <dgm:prSet phldrT="[Text]"/>
      <dgm:spPr/>
      <dgm:t>
        <a:bodyPr/>
        <a:lstStyle/>
        <a:p>
          <a:r>
            <a:rPr lang="en-US" dirty="0" err="1" smtClean="0"/>
            <a:t>Expiración</a:t>
          </a:r>
          <a:r>
            <a:rPr lang="en-US" dirty="0" smtClean="0"/>
            <a:t> </a:t>
          </a:r>
          <a:r>
            <a:rPr lang="en-US" dirty="0" err="1" smtClean="0"/>
            <a:t>por</a:t>
          </a:r>
          <a:r>
            <a:rPr lang="en-US" dirty="0" smtClean="0"/>
            <a:t> un </a:t>
          </a:r>
          <a:r>
            <a:rPr lang="en-US" dirty="0" err="1" smtClean="0"/>
            <a:t>tiempo</a:t>
          </a:r>
          <a:r>
            <a:rPr lang="en-US" dirty="0" smtClean="0"/>
            <a:t> </a:t>
          </a:r>
          <a:r>
            <a:rPr lang="en-US" dirty="0" err="1" smtClean="0"/>
            <a:t>definido</a:t>
          </a:r>
          <a:endParaRPr lang="en-US" dirty="0"/>
        </a:p>
      </dgm:t>
    </dgm:pt>
    <dgm:pt modelId="{61C80830-4A40-7140-A081-35FE6E1C17F7}" type="parTrans" cxnId="{C7EB3D89-2873-A542-B3A8-F744B63C3A52}">
      <dgm:prSet/>
      <dgm:spPr/>
      <dgm:t>
        <a:bodyPr/>
        <a:lstStyle/>
        <a:p>
          <a:endParaRPr lang="en-US"/>
        </a:p>
      </dgm:t>
    </dgm:pt>
    <dgm:pt modelId="{AD96E8AA-6711-6041-AA06-3A5E8C9F8929}" type="sibTrans" cxnId="{C7EB3D89-2873-A542-B3A8-F744B63C3A52}">
      <dgm:prSet/>
      <dgm:spPr/>
      <dgm:t>
        <a:bodyPr/>
        <a:lstStyle/>
        <a:p>
          <a:endParaRPr lang="en-US"/>
        </a:p>
      </dgm:t>
    </dgm:pt>
    <dgm:pt modelId="{23F2525B-AD5D-C941-8E63-1C4604E1C54F}" type="pres">
      <dgm:prSet presAssocID="{F789491C-F1CA-7243-BA2D-E13F8013F42A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F6E6F89-C36F-5641-BBE5-530BCF50A634}" type="pres">
      <dgm:prSet presAssocID="{EA26E9BA-3A46-0646-AD49-2B4CF8802DC5}" presName="vertOne" presStyleCnt="0"/>
      <dgm:spPr/>
    </dgm:pt>
    <dgm:pt modelId="{DE90649E-56DD-CE48-BBBF-FA2A5C4A9AC1}" type="pres">
      <dgm:prSet presAssocID="{EA26E9BA-3A46-0646-AD49-2B4CF8802DC5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5102DE-BC0F-2D4F-B612-5580AD059090}" type="pres">
      <dgm:prSet presAssocID="{EA26E9BA-3A46-0646-AD49-2B4CF8802DC5}" presName="parTransOne" presStyleCnt="0"/>
      <dgm:spPr/>
    </dgm:pt>
    <dgm:pt modelId="{1E2C1B77-4B2F-1840-8380-DB75258B3C58}" type="pres">
      <dgm:prSet presAssocID="{EA26E9BA-3A46-0646-AD49-2B4CF8802DC5}" presName="horzOne" presStyleCnt="0"/>
      <dgm:spPr/>
    </dgm:pt>
    <dgm:pt modelId="{D4BC8280-6989-194E-8336-96F35DFAFD38}" type="pres">
      <dgm:prSet presAssocID="{26969A99-8884-FA46-887D-F2268A26C7B1}" presName="vertTwo" presStyleCnt="0"/>
      <dgm:spPr/>
    </dgm:pt>
    <dgm:pt modelId="{AD617585-C937-EE4C-ABDB-40F4EC098468}" type="pres">
      <dgm:prSet presAssocID="{26969A99-8884-FA46-887D-F2268A26C7B1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2726F1-9939-3A4C-919F-2577A8F2D2E1}" type="pres">
      <dgm:prSet presAssocID="{26969A99-8884-FA46-887D-F2268A26C7B1}" presName="parTransTwo" presStyleCnt="0"/>
      <dgm:spPr/>
    </dgm:pt>
    <dgm:pt modelId="{082A34B6-31ED-DA4B-AEFC-B191B05435D1}" type="pres">
      <dgm:prSet presAssocID="{26969A99-8884-FA46-887D-F2268A26C7B1}" presName="horzTwo" presStyleCnt="0"/>
      <dgm:spPr/>
    </dgm:pt>
    <dgm:pt modelId="{4634E68F-DF6C-2347-8E3B-71A5A7FE7F80}" type="pres">
      <dgm:prSet presAssocID="{84249E6B-B831-7944-9F82-080269C8E2E9}" presName="vertThree" presStyleCnt="0"/>
      <dgm:spPr/>
    </dgm:pt>
    <dgm:pt modelId="{2AF14A94-1B7C-D845-B1FE-7717ED9C7156}" type="pres">
      <dgm:prSet presAssocID="{84249E6B-B831-7944-9F82-080269C8E2E9}" presName="txThre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684CBFA-A327-414C-9202-4A97DE9AA08B}" type="pres">
      <dgm:prSet presAssocID="{84249E6B-B831-7944-9F82-080269C8E2E9}" presName="horzThree" presStyleCnt="0"/>
      <dgm:spPr/>
    </dgm:pt>
    <dgm:pt modelId="{C0AC90AA-B591-2648-9377-0E402B6B65DB}" type="pres">
      <dgm:prSet presAssocID="{7302F155-66BB-6A46-B3A2-8C778C22AD57}" presName="sibSpaceTwo" presStyleCnt="0"/>
      <dgm:spPr/>
    </dgm:pt>
    <dgm:pt modelId="{2DA9D80C-132A-284D-8AA6-DA081C0D0BCF}" type="pres">
      <dgm:prSet presAssocID="{BA13679C-B757-2C45-9F43-036B3EFAD462}" presName="vertTwo" presStyleCnt="0"/>
      <dgm:spPr/>
    </dgm:pt>
    <dgm:pt modelId="{07D1B99F-BC21-A142-BFEB-96DA9E53F1DF}" type="pres">
      <dgm:prSet presAssocID="{BA13679C-B757-2C45-9F43-036B3EFAD462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7FFB35-0908-374F-9B31-8019751ED5B1}" type="pres">
      <dgm:prSet presAssocID="{BA13679C-B757-2C45-9F43-036B3EFAD462}" presName="parTransTwo" presStyleCnt="0"/>
      <dgm:spPr/>
    </dgm:pt>
    <dgm:pt modelId="{ADE16381-9083-0847-938B-8DEB81F967EC}" type="pres">
      <dgm:prSet presAssocID="{BA13679C-B757-2C45-9F43-036B3EFAD462}" presName="horzTwo" presStyleCnt="0"/>
      <dgm:spPr/>
    </dgm:pt>
    <dgm:pt modelId="{182F478A-3B50-7E4C-AB3C-9A3BF71C65BC}" type="pres">
      <dgm:prSet presAssocID="{30B6D80E-7CF9-FF46-9010-13AF365B2223}" presName="vertThree" presStyleCnt="0"/>
      <dgm:spPr/>
    </dgm:pt>
    <dgm:pt modelId="{2CCDFD29-5858-CC49-9112-4E9409CFA932}" type="pres">
      <dgm:prSet presAssocID="{30B6D80E-7CF9-FF46-9010-13AF365B2223}" presName="txThre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DF242D-FF1D-FB4F-9014-67D25BEC2A59}" type="pres">
      <dgm:prSet presAssocID="{30B6D80E-7CF9-FF46-9010-13AF365B2223}" presName="horzThree" presStyleCnt="0"/>
      <dgm:spPr/>
    </dgm:pt>
  </dgm:ptLst>
  <dgm:cxnLst>
    <dgm:cxn modelId="{5E2E1187-FD75-F34D-AB4C-2223C9F533FD}" srcId="{EA26E9BA-3A46-0646-AD49-2B4CF8802DC5}" destId="{BA13679C-B757-2C45-9F43-036B3EFAD462}" srcOrd="1" destOrd="0" parTransId="{88F2A743-448F-7E41-826B-A7E915DC55C9}" sibTransId="{82FDB5AA-5ECE-3C43-BD3A-AE44AE8FE0AC}"/>
    <dgm:cxn modelId="{EA80B382-E519-4BA7-A5D0-AAA3DA0E61DB}" type="presOf" srcId="{26969A99-8884-FA46-887D-F2268A26C7B1}" destId="{AD617585-C937-EE4C-ABDB-40F4EC098468}" srcOrd="0" destOrd="0" presId="urn:microsoft.com/office/officeart/2005/8/layout/hierarchy4"/>
    <dgm:cxn modelId="{35BC6FF4-B3D1-3C46-8E38-9D0C7ECD4712}" srcId="{EA26E9BA-3A46-0646-AD49-2B4CF8802DC5}" destId="{26969A99-8884-FA46-887D-F2268A26C7B1}" srcOrd="0" destOrd="0" parTransId="{8C598234-415A-164B-AD98-0DC8870120C9}" sibTransId="{7302F155-66BB-6A46-B3A2-8C778C22AD57}"/>
    <dgm:cxn modelId="{37AC6175-381E-B142-8B39-B6874B397544}" srcId="{BA13679C-B757-2C45-9F43-036B3EFAD462}" destId="{30B6D80E-7CF9-FF46-9010-13AF365B2223}" srcOrd="0" destOrd="0" parTransId="{7608498C-013C-F14C-87F0-028E25218D8C}" sibTransId="{77C09E7C-8E74-7649-AD51-D8D18F4C7DDE}"/>
    <dgm:cxn modelId="{C7EB3D89-2873-A542-B3A8-F744B63C3A52}" srcId="{26969A99-8884-FA46-887D-F2268A26C7B1}" destId="{84249E6B-B831-7944-9F82-080269C8E2E9}" srcOrd="0" destOrd="0" parTransId="{61C80830-4A40-7140-A081-35FE6E1C17F7}" sibTransId="{AD96E8AA-6711-6041-AA06-3A5E8C9F8929}"/>
    <dgm:cxn modelId="{3ECDEE71-BA12-48BE-AB03-49737FBE3171}" type="presOf" srcId="{BA13679C-B757-2C45-9F43-036B3EFAD462}" destId="{07D1B99F-BC21-A142-BFEB-96DA9E53F1DF}" srcOrd="0" destOrd="0" presId="urn:microsoft.com/office/officeart/2005/8/layout/hierarchy4"/>
    <dgm:cxn modelId="{6E1CB47B-248E-400C-A97C-0AFB55024BB0}" type="presOf" srcId="{84249E6B-B831-7944-9F82-080269C8E2E9}" destId="{2AF14A94-1B7C-D845-B1FE-7717ED9C7156}" srcOrd="0" destOrd="0" presId="urn:microsoft.com/office/officeart/2005/8/layout/hierarchy4"/>
    <dgm:cxn modelId="{127400D0-D2A5-48FA-89F2-17DB5DFD0D00}" type="presOf" srcId="{30B6D80E-7CF9-FF46-9010-13AF365B2223}" destId="{2CCDFD29-5858-CC49-9112-4E9409CFA932}" srcOrd="0" destOrd="0" presId="urn:microsoft.com/office/officeart/2005/8/layout/hierarchy4"/>
    <dgm:cxn modelId="{B5C08FA4-68DB-614B-89A5-B16272B82438}" srcId="{F789491C-F1CA-7243-BA2D-E13F8013F42A}" destId="{EA26E9BA-3A46-0646-AD49-2B4CF8802DC5}" srcOrd="0" destOrd="0" parTransId="{E4B16C4A-AFC7-0A43-9A76-EC202851E720}" sibTransId="{584FCC96-E166-EF4E-9AF9-1AC9E4CD59DB}"/>
    <dgm:cxn modelId="{5F0A9689-E6ED-4A38-8E4A-BB9E8B11CAFD}" type="presOf" srcId="{EA26E9BA-3A46-0646-AD49-2B4CF8802DC5}" destId="{DE90649E-56DD-CE48-BBBF-FA2A5C4A9AC1}" srcOrd="0" destOrd="0" presId="urn:microsoft.com/office/officeart/2005/8/layout/hierarchy4"/>
    <dgm:cxn modelId="{B75142B8-B946-4EF1-B7E9-92C52856F2E6}" type="presOf" srcId="{F789491C-F1CA-7243-BA2D-E13F8013F42A}" destId="{23F2525B-AD5D-C941-8E63-1C4604E1C54F}" srcOrd="0" destOrd="0" presId="urn:microsoft.com/office/officeart/2005/8/layout/hierarchy4"/>
    <dgm:cxn modelId="{C5C02A7A-518E-44AB-91EB-9D1FCA832695}" type="presParOf" srcId="{23F2525B-AD5D-C941-8E63-1C4604E1C54F}" destId="{1F6E6F89-C36F-5641-BBE5-530BCF50A634}" srcOrd="0" destOrd="0" presId="urn:microsoft.com/office/officeart/2005/8/layout/hierarchy4"/>
    <dgm:cxn modelId="{A9C751D0-C8E0-46A4-BFA8-78515F6D2167}" type="presParOf" srcId="{1F6E6F89-C36F-5641-BBE5-530BCF50A634}" destId="{DE90649E-56DD-CE48-BBBF-FA2A5C4A9AC1}" srcOrd="0" destOrd="0" presId="urn:microsoft.com/office/officeart/2005/8/layout/hierarchy4"/>
    <dgm:cxn modelId="{C7EE4419-FC13-4447-A820-244A41468CE0}" type="presParOf" srcId="{1F6E6F89-C36F-5641-BBE5-530BCF50A634}" destId="{AC5102DE-BC0F-2D4F-B612-5580AD059090}" srcOrd="1" destOrd="0" presId="urn:microsoft.com/office/officeart/2005/8/layout/hierarchy4"/>
    <dgm:cxn modelId="{D29A148D-ED69-4A27-B4F0-61902F3731E7}" type="presParOf" srcId="{1F6E6F89-C36F-5641-BBE5-530BCF50A634}" destId="{1E2C1B77-4B2F-1840-8380-DB75258B3C58}" srcOrd="2" destOrd="0" presId="urn:microsoft.com/office/officeart/2005/8/layout/hierarchy4"/>
    <dgm:cxn modelId="{6ECC3BA2-10F4-4360-908E-745EF02261A0}" type="presParOf" srcId="{1E2C1B77-4B2F-1840-8380-DB75258B3C58}" destId="{D4BC8280-6989-194E-8336-96F35DFAFD38}" srcOrd="0" destOrd="0" presId="urn:microsoft.com/office/officeart/2005/8/layout/hierarchy4"/>
    <dgm:cxn modelId="{64254393-C142-4EFF-A169-F8F75AA8D831}" type="presParOf" srcId="{D4BC8280-6989-194E-8336-96F35DFAFD38}" destId="{AD617585-C937-EE4C-ABDB-40F4EC098468}" srcOrd="0" destOrd="0" presId="urn:microsoft.com/office/officeart/2005/8/layout/hierarchy4"/>
    <dgm:cxn modelId="{0D99A3F0-B73D-4076-BBAC-A707ABDD007C}" type="presParOf" srcId="{D4BC8280-6989-194E-8336-96F35DFAFD38}" destId="{6A2726F1-9939-3A4C-919F-2577A8F2D2E1}" srcOrd="1" destOrd="0" presId="urn:microsoft.com/office/officeart/2005/8/layout/hierarchy4"/>
    <dgm:cxn modelId="{119F3D45-6037-49E6-B561-6402620CE15B}" type="presParOf" srcId="{D4BC8280-6989-194E-8336-96F35DFAFD38}" destId="{082A34B6-31ED-DA4B-AEFC-B191B05435D1}" srcOrd="2" destOrd="0" presId="urn:microsoft.com/office/officeart/2005/8/layout/hierarchy4"/>
    <dgm:cxn modelId="{7D11B948-0BB0-4D8B-804C-1825309CF384}" type="presParOf" srcId="{082A34B6-31ED-DA4B-AEFC-B191B05435D1}" destId="{4634E68F-DF6C-2347-8E3B-71A5A7FE7F80}" srcOrd="0" destOrd="0" presId="urn:microsoft.com/office/officeart/2005/8/layout/hierarchy4"/>
    <dgm:cxn modelId="{8F636F4D-4EE0-4EEF-9591-C6ED4B2A9128}" type="presParOf" srcId="{4634E68F-DF6C-2347-8E3B-71A5A7FE7F80}" destId="{2AF14A94-1B7C-D845-B1FE-7717ED9C7156}" srcOrd="0" destOrd="0" presId="urn:microsoft.com/office/officeart/2005/8/layout/hierarchy4"/>
    <dgm:cxn modelId="{15700E42-83CB-4E79-A842-13FE012C7465}" type="presParOf" srcId="{4634E68F-DF6C-2347-8E3B-71A5A7FE7F80}" destId="{1684CBFA-A327-414C-9202-4A97DE9AA08B}" srcOrd="1" destOrd="0" presId="urn:microsoft.com/office/officeart/2005/8/layout/hierarchy4"/>
    <dgm:cxn modelId="{45151371-EA10-4AFE-9B2C-AB4DF3E06505}" type="presParOf" srcId="{1E2C1B77-4B2F-1840-8380-DB75258B3C58}" destId="{C0AC90AA-B591-2648-9377-0E402B6B65DB}" srcOrd="1" destOrd="0" presId="urn:microsoft.com/office/officeart/2005/8/layout/hierarchy4"/>
    <dgm:cxn modelId="{B4972793-2B21-499A-9D1D-A264AE102F93}" type="presParOf" srcId="{1E2C1B77-4B2F-1840-8380-DB75258B3C58}" destId="{2DA9D80C-132A-284D-8AA6-DA081C0D0BCF}" srcOrd="2" destOrd="0" presId="urn:microsoft.com/office/officeart/2005/8/layout/hierarchy4"/>
    <dgm:cxn modelId="{E1E3A618-718D-4463-B5E6-FDF4CB36DF6B}" type="presParOf" srcId="{2DA9D80C-132A-284D-8AA6-DA081C0D0BCF}" destId="{07D1B99F-BC21-A142-BFEB-96DA9E53F1DF}" srcOrd="0" destOrd="0" presId="urn:microsoft.com/office/officeart/2005/8/layout/hierarchy4"/>
    <dgm:cxn modelId="{4DBDB020-2B4B-45E9-9BF9-2C1702CBDD25}" type="presParOf" srcId="{2DA9D80C-132A-284D-8AA6-DA081C0D0BCF}" destId="{0F7FFB35-0908-374F-9B31-8019751ED5B1}" srcOrd="1" destOrd="0" presId="urn:microsoft.com/office/officeart/2005/8/layout/hierarchy4"/>
    <dgm:cxn modelId="{D9C06248-85FC-4ABC-A528-C3AF53B5E2B9}" type="presParOf" srcId="{2DA9D80C-132A-284D-8AA6-DA081C0D0BCF}" destId="{ADE16381-9083-0847-938B-8DEB81F967EC}" srcOrd="2" destOrd="0" presId="urn:microsoft.com/office/officeart/2005/8/layout/hierarchy4"/>
    <dgm:cxn modelId="{C84A24D9-69AB-41DE-9BE0-B8F73C9840E1}" type="presParOf" srcId="{ADE16381-9083-0847-938B-8DEB81F967EC}" destId="{182F478A-3B50-7E4C-AB3C-9A3BF71C65BC}" srcOrd="0" destOrd="0" presId="urn:microsoft.com/office/officeart/2005/8/layout/hierarchy4"/>
    <dgm:cxn modelId="{CC615C0D-0569-4960-A676-F327741ACB49}" type="presParOf" srcId="{182F478A-3B50-7E4C-AB3C-9A3BF71C65BC}" destId="{2CCDFD29-5858-CC49-9112-4E9409CFA932}" srcOrd="0" destOrd="0" presId="urn:microsoft.com/office/officeart/2005/8/layout/hierarchy4"/>
    <dgm:cxn modelId="{3CD874C9-D197-4E01-8208-65E734D55679}" type="presParOf" srcId="{182F478A-3B50-7E4C-AB3C-9A3BF71C65BC}" destId="{67DF242D-FF1D-FB4F-9014-67D25BEC2A5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22CD3-DA74-40D4-8CD4-17BB27545C7A}" type="datetimeFigureOut">
              <a:rPr lang="es-MX" smtClean="0"/>
              <a:t>12/08/2019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E90EAE-2B60-47B0-8395-153C56C202D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94797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624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Característica</a:t>
            </a:r>
            <a:r>
              <a:rPr lang="en-US" dirty="0" smtClean="0"/>
              <a:t> de </a:t>
            </a:r>
            <a:r>
              <a:rPr lang="en-US" dirty="0" err="1" smtClean="0"/>
              <a:t>rendimiento</a:t>
            </a:r>
            <a:r>
              <a:rPr lang="en-US" dirty="0" smtClean="0"/>
              <a:t>: </a:t>
            </a:r>
            <a:r>
              <a:rPr lang="en-US" dirty="0" err="1" smtClean="0"/>
              <a:t>minimizando</a:t>
            </a:r>
            <a:r>
              <a:rPr lang="en-US" dirty="0" smtClean="0"/>
              <a:t> el </a:t>
            </a:r>
            <a:r>
              <a:rPr lang="en-US" dirty="0" err="1" smtClean="0"/>
              <a:t>tiempo</a:t>
            </a:r>
            <a:r>
              <a:rPr lang="en-US" dirty="0" smtClean="0"/>
              <a:t>/ancho 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lugar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reestablecer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conexión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conexión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105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595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692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413D0-BAB1-42B1-BD21-B950F6246984}" type="datetimeFigureOut">
              <a:rPr lang="es-MX" smtClean="0"/>
              <a:t>12/08/2019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80565-BB16-4D1A-A73F-98576EA6D917}" type="slidenum">
              <a:rPr lang="es-MX" smtClean="0"/>
              <a:t>‹Nº›</a:t>
            </a:fld>
            <a:endParaRPr lang="es-MX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20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413D0-BAB1-42B1-BD21-B950F6246984}" type="datetimeFigureOut">
              <a:rPr lang="es-MX" smtClean="0"/>
              <a:t>12/08/2019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80565-BB16-4D1A-A73F-98576EA6D91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70561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413D0-BAB1-42B1-BD21-B950F6246984}" type="datetimeFigureOut">
              <a:rPr lang="es-MX" smtClean="0"/>
              <a:t>12/08/2019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80565-BB16-4D1A-A73F-98576EA6D91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5831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413D0-BAB1-42B1-BD21-B950F6246984}" type="datetimeFigureOut">
              <a:rPr lang="es-MX" smtClean="0"/>
              <a:t>12/08/2019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80565-BB16-4D1A-A73F-98576EA6D91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64515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413D0-BAB1-42B1-BD21-B950F6246984}" type="datetimeFigureOut">
              <a:rPr lang="es-MX" smtClean="0"/>
              <a:t>12/08/2019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80565-BB16-4D1A-A73F-98576EA6D91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95305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413D0-BAB1-42B1-BD21-B950F6246984}" type="datetimeFigureOut">
              <a:rPr lang="es-MX" smtClean="0"/>
              <a:t>12/08/2019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80565-BB16-4D1A-A73F-98576EA6D91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17870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413D0-BAB1-42B1-BD21-B950F6246984}" type="datetimeFigureOut">
              <a:rPr lang="es-MX" smtClean="0"/>
              <a:t>12/08/2019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80565-BB16-4D1A-A73F-98576EA6D91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55791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413D0-BAB1-42B1-BD21-B950F6246984}" type="datetimeFigureOut">
              <a:rPr lang="es-MX" smtClean="0"/>
              <a:t>12/08/2019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80565-BB16-4D1A-A73F-98576EA6D91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8888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413D0-BAB1-42B1-BD21-B950F6246984}" type="datetimeFigureOut">
              <a:rPr lang="es-MX" smtClean="0"/>
              <a:t>12/08/2019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80565-BB16-4D1A-A73F-98576EA6D91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37741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413D0-BAB1-42B1-BD21-B950F6246984}" type="datetimeFigureOut">
              <a:rPr lang="es-MX" smtClean="0"/>
              <a:t>12/08/2019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80565-BB16-4D1A-A73F-98576EA6D91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2776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413D0-BAB1-42B1-BD21-B950F6246984}" type="datetimeFigureOut">
              <a:rPr lang="es-MX" smtClean="0"/>
              <a:t>12/08/2019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80565-BB16-4D1A-A73F-98576EA6D91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05805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413D0-BAB1-42B1-BD21-B950F6246984}" type="datetimeFigureOut">
              <a:rPr lang="es-MX" smtClean="0"/>
              <a:t>12/08/2019</a:t>
            </a:fld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80565-BB16-4D1A-A73F-98576EA6D917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031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tiff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Unidad</a:t>
            </a:r>
            <a:r>
              <a:rPr lang="en-US" dirty="0" smtClean="0"/>
              <a:t> 8 – Estado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33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57" y="295728"/>
            <a:ext cx="9056914" cy="600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Almacenamiento</a:t>
            </a:r>
            <a:r>
              <a:rPr lang="en-US" dirty="0" smtClean="0"/>
              <a:t> de </a:t>
            </a:r>
            <a:r>
              <a:rPr lang="en-US" dirty="0" err="1" smtClean="0"/>
              <a:t>información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Dispositivo</a:t>
            </a:r>
            <a:r>
              <a:rPr lang="en-US" dirty="0" smtClean="0"/>
              <a:t> </a:t>
            </a:r>
            <a:r>
              <a:rPr lang="en-US" dirty="0" err="1" smtClean="0"/>
              <a:t>cliente</a:t>
            </a:r>
            <a:endParaRPr lang="en-US" dirty="0" smtClean="0"/>
          </a:p>
          <a:p>
            <a:pPr lvl="1"/>
            <a:r>
              <a:rPr lang="en-US" dirty="0" err="1" smtClean="0"/>
              <a:t>Dominio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particular</a:t>
            </a:r>
          </a:p>
          <a:p>
            <a:pPr lvl="1"/>
            <a:r>
              <a:rPr lang="en-US" dirty="0" err="1" smtClean="0"/>
              <a:t>Tiempo</a:t>
            </a:r>
            <a:r>
              <a:rPr lang="en-US" dirty="0" smtClean="0"/>
              <a:t> </a:t>
            </a:r>
            <a:r>
              <a:rPr lang="en-US" dirty="0" err="1" smtClean="0"/>
              <a:t>determinado</a:t>
            </a:r>
            <a:endParaRPr lang="en-US" dirty="0" smtClean="0"/>
          </a:p>
          <a:p>
            <a:r>
              <a:rPr lang="en-US" dirty="0" smtClean="0"/>
              <a:t>Par </a:t>
            </a:r>
            <a:r>
              <a:rPr lang="en-US" i="1" dirty="0" smtClean="0"/>
              <a:t>clave</a:t>
            </a:r>
            <a:r>
              <a:rPr lang="en-US" dirty="0" smtClean="0"/>
              <a:t>-</a:t>
            </a:r>
            <a:r>
              <a:rPr lang="en-US" i="1" dirty="0" smtClean="0"/>
              <a:t>valor</a:t>
            </a:r>
          </a:p>
          <a:p>
            <a:r>
              <a:rPr lang="en-US" dirty="0" err="1" smtClean="0"/>
              <a:t>Texto</a:t>
            </a:r>
            <a:r>
              <a:rPr lang="en-US" dirty="0" smtClean="0"/>
              <a:t> </a:t>
            </a:r>
            <a:r>
              <a:rPr lang="en-US" dirty="0" err="1" smtClean="0"/>
              <a:t>plano</a:t>
            </a:r>
            <a:endParaRPr lang="en-US" dirty="0" smtClean="0"/>
          </a:p>
          <a:p>
            <a:pPr lvl="1"/>
            <a:r>
              <a:rPr lang="en-US" dirty="0" err="1" smtClean="0"/>
              <a:t>Generado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el </a:t>
            </a:r>
            <a:r>
              <a:rPr lang="en-US" dirty="0" err="1" smtClean="0"/>
              <a:t>servidor</a:t>
            </a:r>
            <a:endParaRPr lang="en-US" dirty="0" smtClean="0"/>
          </a:p>
          <a:p>
            <a:pPr lvl="1"/>
            <a:r>
              <a:rPr lang="en-US" dirty="0" err="1" smtClean="0"/>
              <a:t>Guardado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disco </a:t>
            </a:r>
            <a:r>
              <a:rPr lang="en-US" dirty="0" err="1" smtClean="0"/>
              <a:t>duro</a:t>
            </a:r>
            <a:r>
              <a:rPr lang="en-US" dirty="0" smtClean="0"/>
              <a:t> del </a:t>
            </a:r>
            <a:r>
              <a:rPr lang="en-US" dirty="0" err="1" smtClean="0"/>
              <a:t>cliente</a:t>
            </a:r>
            <a:endParaRPr lang="en-US" dirty="0" smtClean="0"/>
          </a:p>
          <a:p>
            <a:r>
              <a:rPr lang="en-US" dirty="0" err="1" smtClean="0"/>
              <a:t>Dimensión</a:t>
            </a:r>
            <a:endParaRPr lang="en-US" dirty="0" smtClean="0"/>
          </a:p>
          <a:p>
            <a:pPr lvl="1"/>
            <a:r>
              <a:rPr lang="en-US" dirty="0" smtClean="0"/>
              <a:t>?</a:t>
            </a:r>
            <a:r>
              <a:rPr lang="en-US" dirty="0" err="1" smtClean="0"/>
              <a:t>kB</a:t>
            </a:r>
            <a:endParaRPr lang="en-US" dirty="0" smtClean="0"/>
          </a:p>
          <a:p>
            <a:pPr lvl="1"/>
            <a:r>
              <a:rPr lang="en-US" dirty="0"/>
              <a:t>?</a:t>
            </a:r>
            <a:r>
              <a:rPr lang="en-US" dirty="0" smtClean="0"/>
              <a:t> cookies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dispositivo</a:t>
            </a:r>
            <a:r>
              <a:rPr lang="en-US" dirty="0" smtClean="0"/>
              <a:t> </a:t>
            </a:r>
            <a:r>
              <a:rPr lang="en-US" dirty="0" err="1" smtClean="0"/>
              <a:t>cliente</a:t>
            </a:r>
            <a:r>
              <a:rPr lang="en-US" dirty="0" smtClean="0"/>
              <a:t>,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dominio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73535"/>
            <a:ext cx="5181600" cy="305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04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Mensajería</a:t>
            </a:r>
            <a:r>
              <a:rPr lang="en-US" dirty="0" smtClean="0"/>
              <a:t> HTTP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2345" y="1825625"/>
            <a:ext cx="850730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/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030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Cookies </a:t>
            </a:r>
            <a:r>
              <a:rPr lang="en-US" dirty="0" err="1" smtClean="0"/>
              <a:t>en</a:t>
            </a:r>
            <a:r>
              <a:rPr lang="en-US" dirty="0" smtClean="0"/>
              <a:t> Django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5" t="42139" r="45767" b="4813"/>
          <a:stretch/>
        </p:blipFill>
        <p:spPr>
          <a:xfrm>
            <a:off x="425824" y="1690688"/>
            <a:ext cx="5670176" cy="38212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5" t="49839" r="49911" b="30054"/>
          <a:stretch/>
        </p:blipFill>
        <p:spPr>
          <a:xfrm>
            <a:off x="6096000" y="2175810"/>
            <a:ext cx="6026139" cy="168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Cookies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Nodejs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3" t="14120" r="31194" b="22567"/>
          <a:stretch/>
        </p:blipFill>
        <p:spPr>
          <a:xfrm>
            <a:off x="5685864" y="365125"/>
            <a:ext cx="6064623" cy="584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17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Cookies en </a:t>
            </a:r>
            <a:r>
              <a:rPr lang="es-MX" dirty="0" err="1" smtClean="0"/>
              <a:t>Laravel</a:t>
            </a:r>
            <a:endParaRPr lang="es-MX" dirty="0"/>
          </a:p>
        </p:txBody>
      </p:sp>
      <p:pic>
        <p:nvPicPr>
          <p:cNvPr id="2050" name="Picture 2" descr="Building a Referral System with Laravel cover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17" y="1415821"/>
            <a:ext cx="11983566" cy="462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397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Cookies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Ventajas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La </a:t>
            </a:r>
            <a:r>
              <a:rPr lang="en-US" dirty="0" err="1" smtClean="0"/>
              <a:t>persistencia</a:t>
            </a:r>
            <a:r>
              <a:rPr lang="en-US" dirty="0" smtClean="0"/>
              <a:t> </a:t>
            </a: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recordar</a:t>
            </a:r>
            <a:r>
              <a:rPr lang="en-US" dirty="0"/>
              <a:t> </a:t>
            </a:r>
            <a:r>
              <a:rPr lang="en-US" dirty="0" err="1" smtClean="0"/>
              <a:t>usuarios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opciones</a:t>
            </a:r>
            <a:r>
              <a:rPr lang="en-US" dirty="0" smtClean="0"/>
              <a:t> de </a:t>
            </a:r>
            <a:r>
              <a:rPr lang="en-US" i="1" dirty="0" smtClean="0"/>
              <a:t>timeout</a:t>
            </a:r>
            <a:r>
              <a:rPr lang="en-US" dirty="0"/>
              <a:t> </a:t>
            </a:r>
            <a:r>
              <a:rPr lang="en-US" dirty="0" smtClean="0"/>
              <a:t>para </a:t>
            </a:r>
            <a:r>
              <a:rPr lang="en-US" dirty="0" err="1" smtClean="0"/>
              <a:t>almacenar</a:t>
            </a:r>
            <a:r>
              <a:rPr lang="en-US" dirty="0" smtClean="0"/>
              <a:t> </a:t>
            </a:r>
            <a:r>
              <a:rPr lang="en-US" dirty="0" err="1" smtClean="0"/>
              <a:t>información</a:t>
            </a:r>
            <a:endParaRPr lang="en-US" dirty="0" smtClean="0"/>
          </a:p>
          <a:p>
            <a:r>
              <a:rPr lang="en-US" dirty="0" err="1" smtClean="0"/>
              <a:t>Disponible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mayoría</a:t>
            </a:r>
            <a:r>
              <a:rPr lang="en-US" dirty="0" smtClean="0"/>
              <a:t> de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navegadores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Desventajas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estos</a:t>
            </a:r>
            <a:r>
              <a:rPr lang="en-US" dirty="0" smtClean="0"/>
              <a:t> </a:t>
            </a:r>
            <a:r>
              <a:rPr lang="en-US" dirty="0" err="1" smtClean="0"/>
              <a:t>días</a:t>
            </a:r>
            <a:r>
              <a:rPr lang="en-US" dirty="0" smtClean="0"/>
              <a:t> se </a:t>
            </a:r>
            <a:r>
              <a:rPr lang="en-US" dirty="0" err="1" smtClean="0"/>
              <a:t>suele</a:t>
            </a:r>
            <a:r>
              <a:rPr lang="en-US" dirty="0" smtClean="0"/>
              <a:t> </a:t>
            </a:r>
            <a:r>
              <a:rPr lang="en-US" dirty="0" err="1" smtClean="0"/>
              <a:t>deshabilitar</a:t>
            </a:r>
            <a:r>
              <a:rPr lang="en-US" dirty="0" smtClean="0"/>
              <a:t> las cookies</a:t>
            </a:r>
          </a:p>
          <a:p>
            <a:r>
              <a:rPr lang="en-US" dirty="0" err="1" smtClean="0"/>
              <a:t>Acceso</a:t>
            </a:r>
            <a:r>
              <a:rPr lang="en-US" dirty="0" smtClean="0"/>
              <a:t> </a:t>
            </a:r>
            <a:r>
              <a:rPr lang="en-US" dirty="0" err="1" smtClean="0"/>
              <a:t>físico</a:t>
            </a:r>
            <a:r>
              <a:rPr lang="en-US" dirty="0" smtClean="0"/>
              <a:t> mucho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fácil</a:t>
            </a:r>
            <a:r>
              <a:rPr lang="en-US" dirty="0" smtClean="0"/>
              <a:t> 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archivos</a:t>
            </a:r>
            <a:r>
              <a:rPr lang="en-US" dirty="0" smtClean="0"/>
              <a:t> de cookies.</a:t>
            </a:r>
          </a:p>
          <a:p>
            <a:r>
              <a:rPr lang="en-US" dirty="0" err="1" smtClean="0"/>
              <a:t>Tamaño</a:t>
            </a:r>
            <a:r>
              <a:rPr lang="en-US" dirty="0" smtClean="0"/>
              <a:t> </a:t>
            </a:r>
            <a:r>
              <a:rPr lang="en-US" dirty="0" err="1" smtClean="0"/>
              <a:t>limitado</a:t>
            </a:r>
            <a:endParaRPr lang="en-US" dirty="0" smtClean="0"/>
          </a:p>
          <a:p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fácil</a:t>
            </a:r>
            <a:r>
              <a:rPr lang="en-US" dirty="0" smtClean="0"/>
              <a:t> de </a:t>
            </a:r>
            <a:r>
              <a:rPr lang="en-US" dirty="0" err="1" smtClean="0"/>
              <a:t>identificar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requerimiento-respuesta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2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550" y="1581150"/>
            <a:ext cx="46609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48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Sesión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71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241" y="464457"/>
            <a:ext cx="5468159" cy="545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5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738" y="1176887"/>
            <a:ext cx="7799474" cy="412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76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Sesión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69433" y="1452020"/>
            <a:ext cx="3053535" cy="472494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Almacenamiento</a:t>
            </a:r>
            <a:r>
              <a:rPr lang="en-US" dirty="0" smtClean="0"/>
              <a:t> de </a:t>
            </a:r>
            <a:r>
              <a:rPr lang="en-US" dirty="0" err="1" smtClean="0"/>
              <a:t>información</a:t>
            </a:r>
            <a:endParaRPr lang="en-US" dirty="0" smtClean="0"/>
          </a:p>
          <a:p>
            <a:pPr lvl="1"/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servidor</a:t>
            </a:r>
            <a:endParaRPr lang="en-US" dirty="0" smtClean="0"/>
          </a:p>
          <a:p>
            <a:pPr lvl="1"/>
            <a:r>
              <a:rPr lang="en-US" dirty="0" smtClean="0"/>
              <a:t>Temporal</a:t>
            </a:r>
          </a:p>
          <a:p>
            <a:pPr lvl="1"/>
            <a:r>
              <a:rPr lang="en-US" dirty="0" err="1" smtClean="0"/>
              <a:t>Borrado</a:t>
            </a:r>
            <a:r>
              <a:rPr lang="en-US" dirty="0" smtClean="0"/>
              <a:t> </a:t>
            </a:r>
            <a:r>
              <a:rPr lang="en-US" dirty="0" err="1" smtClean="0"/>
              <a:t>rápido</a:t>
            </a:r>
            <a:endParaRPr lang="en-US" dirty="0" smtClean="0"/>
          </a:p>
          <a:p>
            <a:r>
              <a:rPr lang="en-US" dirty="0" smtClean="0"/>
              <a:t>Par clave-valor</a:t>
            </a:r>
          </a:p>
          <a:p>
            <a:pPr lvl="1"/>
            <a:r>
              <a:rPr lang="en-US" dirty="0" smtClean="0"/>
              <a:t>Un </a:t>
            </a:r>
            <a:r>
              <a:rPr lang="en-US" dirty="0" err="1" smtClean="0"/>
              <a:t>usuario-una</a:t>
            </a:r>
            <a:r>
              <a:rPr lang="en-US" dirty="0" smtClean="0"/>
              <a:t> </a:t>
            </a:r>
            <a:r>
              <a:rPr lang="en-US" dirty="0" err="1" smtClean="0"/>
              <a:t>aplicación</a:t>
            </a:r>
            <a:r>
              <a:rPr lang="en-US" dirty="0" smtClean="0"/>
              <a:t> (</a:t>
            </a:r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páginas</a:t>
            </a:r>
            <a:r>
              <a:rPr lang="en-US" dirty="0" smtClean="0"/>
              <a:t>)</a:t>
            </a:r>
          </a:p>
          <a:p>
            <a:pPr lvl="1"/>
            <a:r>
              <a:rPr lang="en-US" i="1" dirty="0" smtClean="0"/>
              <a:t>Unique Identifier</a:t>
            </a:r>
            <a:r>
              <a:rPr lang="en-US" dirty="0" smtClean="0"/>
              <a:t> (UID)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usuario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Uso</a:t>
            </a:r>
            <a:r>
              <a:rPr lang="en-US" dirty="0" smtClean="0"/>
              <a:t> de cookies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58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Sesiones</a:t>
            </a:r>
            <a:r>
              <a:rPr lang="en-US" dirty="0" smtClean="0"/>
              <a:t> y Cookies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4968" b="4968"/>
          <a:stretch>
            <a:fillRect/>
          </a:stretch>
        </p:blipFill>
        <p:spPr>
          <a:xfrm>
            <a:off x="5919997" y="375386"/>
            <a:ext cx="6143714" cy="4851132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La </a:t>
            </a:r>
            <a:r>
              <a:rPr lang="en-US" dirty="0" err="1" smtClean="0"/>
              <a:t>información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importante</a:t>
            </a:r>
            <a:r>
              <a:rPr lang="en-US" dirty="0" smtClean="0"/>
              <a:t> se </a:t>
            </a:r>
            <a:r>
              <a:rPr lang="en-US" dirty="0" err="1" smtClean="0"/>
              <a:t>almacena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i="1" dirty="0" err="1" smtClean="0"/>
              <a:t>sesión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b="1" dirty="0" err="1" smtClean="0"/>
              <a:t>servidor</a:t>
            </a:r>
            <a:r>
              <a:rPr lang="en-US" b="1" dirty="0" smtClean="0"/>
              <a:t>.</a:t>
            </a:r>
            <a:endParaRPr lang="en-US" dirty="0" smtClean="0"/>
          </a:p>
          <a:p>
            <a:endParaRPr lang="en-US" b="1" dirty="0"/>
          </a:p>
          <a:p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información</a:t>
            </a:r>
            <a:r>
              <a:rPr lang="en-US" dirty="0" smtClean="0"/>
              <a:t>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relacionada</a:t>
            </a:r>
            <a:r>
              <a:rPr lang="en-US" dirty="0" smtClean="0"/>
              <a:t> con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i="1" dirty="0" smtClean="0"/>
              <a:t>cookie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b="1" dirty="0" err="1" smtClean="0"/>
              <a:t>cliente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3963194"/>
            <a:ext cx="4872178" cy="228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 de la </a:t>
            </a:r>
            <a:r>
              <a:rPr lang="en-US" dirty="0" err="1" smtClean="0"/>
              <a:t>sesión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parecer</a:t>
            </a:r>
            <a:r>
              <a:rPr lang="en-US" dirty="0" smtClean="0"/>
              <a:t> </a:t>
            </a:r>
            <a:r>
              <a:rPr lang="en-US" b="1" dirty="0" err="1" smtClean="0"/>
              <a:t>aleatorio</a:t>
            </a:r>
            <a:endParaRPr lang="en-US" b="1" dirty="0" smtClean="0"/>
          </a:p>
          <a:p>
            <a:pPr marL="285750" indent="-285750">
              <a:buFont typeface="Arial" charset="0"/>
              <a:buChar char="•"/>
            </a:pPr>
            <a:r>
              <a:rPr lang="en-US" b="1" dirty="0" err="1" smtClean="0"/>
              <a:t>Impredecible</a:t>
            </a:r>
            <a:r>
              <a:rPr lang="en-US" dirty="0" smtClean="0"/>
              <a:t> para </a:t>
            </a:r>
            <a:r>
              <a:rPr lang="en-US" dirty="0" err="1" smtClean="0"/>
              <a:t>adivinar</a:t>
            </a:r>
            <a:r>
              <a:rPr lang="en-US" dirty="0" smtClean="0"/>
              <a:t> el </a:t>
            </a:r>
            <a:r>
              <a:rPr lang="en-US" dirty="0" err="1" smtClean="0"/>
              <a:t>siguiente</a:t>
            </a:r>
            <a:r>
              <a:rPr lang="en-US" dirty="0" smtClean="0"/>
              <a:t> ID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No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b="1" dirty="0" smtClean="0"/>
              <a:t>reproducible</a:t>
            </a:r>
            <a:endParaRPr lang="en-US" b="1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7638" y="2001837"/>
            <a:ext cx="60833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9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3990" t="31103" r="40933" b="28051"/>
          <a:stretch/>
        </p:blipFill>
        <p:spPr>
          <a:xfrm>
            <a:off x="699392" y="964592"/>
            <a:ext cx="10701241" cy="446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012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/>
              <a:t>Hypertext Transfer </a:t>
            </a:r>
            <a:r>
              <a:rPr lang="en-US" i="1" dirty="0" smtClean="0"/>
              <a:t>Protocol</a:t>
            </a:r>
          </a:p>
          <a:p>
            <a:pPr lvl="1"/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/>
              <a:t>una</a:t>
            </a:r>
            <a:r>
              <a:rPr lang="en-US" dirty="0"/>
              <a:t> </a:t>
            </a:r>
            <a:r>
              <a:rPr lang="en-US" dirty="0" err="1"/>
              <a:t>petición</a:t>
            </a:r>
            <a:r>
              <a:rPr lang="en-US" dirty="0"/>
              <a:t> de </a:t>
            </a:r>
            <a:r>
              <a:rPr lang="en-US" dirty="0" err="1"/>
              <a:t>datos</a:t>
            </a:r>
            <a:r>
              <a:rPr lang="en-US" dirty="0"/>
              <a:t> y </a:t>
            </a:r>
            <a:r>
              <a:rPr lang="en-US" dirty="0" err="1" smtClean="0"/>
              <a:t>recursos</a:t>
            </a:r>
            <a:endParaRPr lang="en-US" dirty="0" smtClean="0"/>
          </a:p>
          <a:p>
            <a:r>
              <a:rPr lang="en-US" dirty="0" err="1"/>
              <a:t>P</a:t>
            </a:r>
            <a:r>
              <a:rPr lang="en-US" dirty="0" err="1" smtClean="0"/>
              <a:t>rotocolo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estructura</a:t>
            </a:r>
            <a:r>
              <a:rPr lang="en-US" dirty="0"/>
              <a:t> </a:t>
            </a:r>
            <a:r>
              <a:rPr lang="en-US" dirty="0" err="1" smtClean="0"/>
              <a:t>cliente-servidor</a:t>
            </a:r>
            <a:endParaRPr lang="en-US" dirty="0" smtClean="0"/>
          </a:p>
          <a:p>
            <a:pPr lvl="1"/>
            <a:r>
              <a:rPr lang="en-US" dirty="0" err="1"/>
              <a:t>I</a:t>
            </a:r>
            <a:r>
              <a:rPr lang="en-US" dirty="0" err="1" smtClean="0"/>
              <a:t>niciada</a:t>
            </a:r>
            <a:r>
              <a:rPr lang="en-US" dirty="0"/>
              <a:t>, </a:t>
            </a:r>
            <a:r>
              <a:rPr lang="en-US" dirty="0" err="1"/>
              <a:t>por</a:t>
            </a:r>
            <a:r>
              <a:rPr lang="en-US" dirty="0"/>
              <a:t> el </a:t>
            </a:r>
            <a:r>
              <a:rPr lang="en-US" dirty="0" err="1"/>
              <a:t>elemento</a:t>
            </a:r>
            <a:r>
              <a:rPr lang="en-US" dirty="0"/>
              <a:t> que </a:t>
            </a:r>
            <a:r>
              <a:rPr lang="en-US" dirty="0" err="1"/>
              <a:t>recibirá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(el </a:t>
            </a:r>
            <a:r>
              <a:rPr lang="en-US" dirty="0" err="1"/>
              <a:t>cliente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Intercambio</a:t>
            </a:r>
            <a:r>
              <a:rPr lang="en-US" dirty="0" smtClean="0"/>
              <a:t> de </a:t>
            </a:r>
            <a:r>
              <a:rPr lang="en-US" dirty="0" err="1" smtClean="0"/>
              <a:t>mensajes</a:t>
            </a:r>
            <a:endParaRPr lang="en-US" dirty="0" smtClean="0"/>
          </a:p>
          <a:p>
            <a:pPr lvl="1"/>
            <a:r>
              <a:rPr lang="en-US" dirty="0" err="1" smtClean="0"/>
              <a:t>Mensajes</a:t>
            </a:r>
            <a:r>
              <a:rPr lang="en-US" dirty="0" smtClean="0"/>
              <a:t> </a:t>
            </a:r>
            <a:r>
              <a:rPr lang="en-US" dirty="0" err="1" smtClean="0"/>
              <a:t>individuales</a:t>
            </a:r>
            <a:r>
              <a:rPr lang="en-US" dirty="0" smtClean="0"/>
              <a:t>: </a:t>
            </a:r>
            <a:r>
              <a:rPr lang="en-US" dirty="0" err="1" smtClean="0"/>
              <a:t>peticiones</a:t>
            </a:r>
            <a:r>
              <a:rPr lang="en-US" dirty="0"/>
              <a:t> </a:t>
            </a:r>
            <a:r>
              <a:rPr lang="en-US" dirty="0" smtClean="0"/>
              <a:t>y </a:t>
            </a:r>
            <a:r>
              <a:rPr lang="en-US" dirty="0" err="1" smtClean="0"/>
              <a:t>respuestas</a:t>
            </a:r>
            <a:endParaRPr lang="en-US" dirty="0" smtClean="0"/>
          </a:p>
          <a:p>
            <a:r>
              <a:rPr lang="en-US" dirty="0" smtClean="0"/>
              <a:t>No </a:t>
            </a:r>
            <a:r>
              <a:rPr lang="en-US" dirty="0" err="1" smtClean="0"/>
              <a:t>guarda</a:t>
            </a:r>
            <a:r>
              <a:rPr lang="en-US" dirty="0" smtClean="0"/>
              <a:t> </a:t>
            </a:r>
            <a:r>
              <a:rPr lang="en-US" dirty="0" err="1" smtClean="0"/>
              <a:t>ningún</a:t>
            </a:r>
            <a:r>
              <a:rPr lang="en-US" dirty="0" smtClean="0"/>
              <a:t> </a:t>
            </a:r>
            <a:r>
              <a:rPr lang="en-US" dirty="0" err="1" smtClean="0"/>
              <a:t>dato</a:t>
            </a:r>
            <a:r>
              <a:rPr lang="en-US" dirty="0" smtClean="0"/>
              <a:t> 	entre dos </a:t>
            </a:r>
            <a:r>
              <a:rPr lang="en-US" dirty="0" err="1" smtClean="0"/>
              <a:t>peticiones</a:t>
            </a:r>
            <a:r>
              <a:rPr lang="en-US" dirty="0" smtClean="0"/>
              <a:t> de la </a:t>
            </a:r>
            <a:r>
              <a:rPr lang="en-US" dirty="0" err="1" smtClean="0"/>
              <a:t>misma</a:t>
            </a:r>
            <a:r>
              <a:rPr lang="en-US" dirty="0" smtClean="0"/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sesión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66190" y="1825625"/>
            <a:ext cx="6125810" cy="360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5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john travolta mem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b="11962"/>
          <a:stretch/>
        </p:blipFill>
        <p:spPr bwMode="auto">
          <a:xfrm>
            <a:off x="5089531" y="3801979"/>
            <a:ext cx="2418174" cy="254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1628" y="408553"/>
            <a:ext cx="6765509" cy="3393426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6593305" y="3955983"/>
            <a:ext cx="2480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¿Y los datos del usuario?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7185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979" t="54638" r="13278"/>
          <a:stretch/>
        </p:blipFill>
        <p:spPr>
          <a:xfrm>
            <a:off x="6324274" y="2044737"/>
            <a:ext cx="5555963" cy="2433915"/>
          </a:xfrm>
          <a:prstGeom prst="rect">
            <a:avLst/>
          </a:prstGeom>
        </p:spPr>
      </p:pic>
      <p:graphicFrame>
        <p:nvGraphicFramePr>
          <p:cNvPr id="10" name="Diagram 9"/>
          <p:cNvGraphicFramePr/>
          <p:nvPr>
            <p:extLst/>
          </p:nvPr>
        </p:nvGraphicFramePr>
        <p:xfrm>
          <a:off x="-79829" y="1045029"/>
          <a:ext cx="6487885" cy="4325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2669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Campos </a:t>
            </a:r>
            <a:r>
              <a:rPr lang="en-US" dirty="0" err="1" smtClean="0"/>
              <a:t>ocultos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1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Campos </a:t>
            </a:r>
            <a:r>
              <a:rPr lang="en-US" dirty="0" err="1" smtClean="0"/>
              <a:t>Ocultos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Los </a:t>
            </a:r>
            <a:r>
              <a:rPr lang="en-US" dirty="0" err="1" smtClean="0"/>
              <a:t>datos</a:t>
            </a:r>
            <a:r>
              <a:rPr lang="en-US" dirty="0" smtClean="0"/>
              <a:t> son </a:t>
            </a:r>
            <a:r>
              <a:rPr lang="en-US" dirty="0" err="1" smtClean="0"/>
              <a:t>almacenados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campo </a:t>
            </a:r>
            <a:r>
              <a:rPr lang="en-US" dirty="0" err="1" smtClean="0"/>
              <a:t>oculto</a:t>
            </a:r>
            <a:r>
              <a:rPr lang="en-US" dirty="0" smtClean="0"/>
              <a:t> (hidden)</a:t>
            </a:r>
          </a:p>
          <a:p>
            <a:pPr lvl="1"/>
            <a:r>
              <a:rPr lang="en-US" dirty="0" err="1" smtClean="0"/>
              <a:t>Uso</a:t>
            </a:r>
            <a:r>
              <a:rPr lang="en-US" dirty="0" smtClean="0"/>
              <a:t> de un </a:t>
            </a:r>
            <a:r>
              <a:rPr lang="en-US" dirty="0" err="1" smtClean="0"/>
              <a:t>formulario</a:t>
            </a:r>
            <a:endParaRPr lang="en-US" dirty="0" smtClean="0"/>
          </a:p>
          <a:p>
            <a:pPr lvl="1"/>
            <a:r>
              <a:rPr lang="en-US" dirty="0" smtClean="0"/>
              <a:t>Input</a:t>
            </a:r>
          </a:p>
          <a:p>
            <a:pPr lvl="2"/>
            <a:r>
              <a:rPr lang="en-US" dirty="0" smtClean="0"/>
              <a:t>type </a:t>
            </a:r>
            <a:r>
              <a:rPr lang="en-US" dirty="0"/>
              <a:t>= “hidden</a:t>
            </a:r>
            <a:r>
              <a:rPr lang="en-US" dirty="0" smtClean="0"/>
              <a:t>”</a:t>
            </a:r>
          </a:p>
          <a:p>
            <a:r>
              <a:rPr lang="en-US" dirty="0" err="1" smtClean="0"/>
              <a:t>Enviado</a:t>
            </a:r>
            <a:r>
              <a:rPr lang="en-US" dirty="0" smtClean="0"/>
              <a:t> al </a:t>
            </a:r>
            <a:r>
              <a:rPr lang="en-US" dirty="0" err="1" smtClean="0"/>
              <a:t>servidor</a:t>
            </a:r>
            <a:r>
              <a:rPr lang="en-US" dirty="0" smtClean="0"/>
              <a:t> </a:t>
            </a:r>
            <a:r>
              <a:rPr lang="en-US" dirty="0" err="1" smtClean="0"/>
              <a:t>mediante</a:t>
            </a:r>
            <a:r>
              <a:rPr lang="en-US" dirty="0" smtClean="0"/>
              <a:t> POST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20658" y="1825625"/>
            <a:ext cx="6469741" cy="362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2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Campos </a:t>
            </a:r>
            <a:r>
              <a:rPr lang="en-US" dirty="0" err="1" smtClean="0"/>
              <a:t>Ocultos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Ventajas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fácil</a:t>
            </a:r>
            <a:r>
              <a:rPr lang="en-US" dirty="0" smtClean="0"/>
              <a:t> de </a:t>
            </a:r>
            <a:r>
              <a:rPr lang="en-US" dirty="0" err="1" smtClean="0"/>
              <a:t>detectar</a:t>
            </a:r>
            <a:r>
              <a:rPr lang="en-US" dirty="0" smtClean="0"/>
              <a:t> </a:t>
            </a:r>
            <a:r>
              <a:rPr lang="en-US" dirty="0" err="1" smtClean="0"/>
              <a:t>durante</a:t>
            </a:r>
            <a:r>
              <a:rPr lang="en-US" dirty="0" smtClean="0"/>
              <a:t> el </a:t>
            </a:r>
            <a:r>
              <a:rPr lang="en-US" dirty="0" err="1" smtClean="0"/>
              <a:t>envío</a:t>
            </a:r>
            <a:r>
              <a:rPr lang="en-US" dirty="0" smtClean="0"/>
              <a:t> al </a:t>
            </a:r>
            <a:r>
              <a:rPr lang="en-US" dirty="0" err="1" smtClean="0"/>
              <a:t>servidor</a:t>
            </a:r>
            <a:r>
              <a:rPr lang="en-US" dirty="0" smtClean="0"/>
              <a:t>.</a:t>
            </a:r>
          </a:p>
          <a:p>
            <a:r>
              <a:rPr lang="en-US" dirty="0" smtClean="0"/>
              <a:t>El URL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limpio</a:t>
            </a:r>
            <a:r>
              <a:rPr lang="en-US" dirty="0" smtClean="0"/>
              <a:t> y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almacenado</a:t>
            </a:r>
            <a:r>
              <a:rPr lang="en-US" dirty="0" smtClean="0"/>
              <a:t>/</a:t>
            </a:r>
            <a:r>
              <a:rPr lang="en-US" dirty="0" err="1" smtClean="0"/>
              <a:t>compartido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usado</a:t>
            </a:r>
            <a:r>
              <a:rPr lang="en-US" dirty="0"/>
              <a:t> </a:t>
            </a:r>
            <a:r>
              <a:rPr lang="en-US" dirty="0" err="1"/>
              <a:t>incluso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el </a:t>
            </a:r>
            <a:r>
              <a:rPr lang="en-US" dirty="0" err="1"/>
              <a:t>navegador</a:t>
            </a:r>
            <a:r>
              <a:rPr lang="en-US" dirty="0"/>
              <a:t> del </a:t>
            </a:r>
            <a:r>
              <a:rPr lang="en-US" dirty="0" err="1"/>
              <a:t>cliente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seguridad</a:t>
            </a:r>
            <a:r>
              <a:rPr lang="en-US" dirty="0"/>
              <a:t> </a:t>
            </a:r>
            <a:r>
              <a:rPr lang="en-US" dirty="0" err="1"/>
              <a:t>alta</a:t>
            </a:r>
            <a:r>
              <a:rPr lang="en-US" dirty="0"/>
              <a:t> y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deshabilitada</a:t>
            </a:r>
            <a:r>
              <a:rPr lang="en-US" dirty="0"/>
              <a:t> las cookies.</a:t>
            </a:r>
          </a:p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Desventajas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Existen</a:t>
            </a:r>
            <a:r>
              <a:rPr lang="en-US" dirty="0" smtClean="0"/>
              <a:t> </a:t>
            </a:r>
            <a:r>
              <a:rPr lang="en-US" dirty="0" err="1" smtClean="0"/>
              <a:t>herramientas</a:t>
            </a:r>
            <a:r>
              <a:rPr lang="en-US" dirty="0" smtClean="0"/>
              <a:t> para </a:t>
            </a:r>
            <a:r>
              <a:rPr lang="en-US" dirty="0" err="1" smtClean="0"/>
              <a:t>detectar</a:t>
            </a:r>
            <a:r>
              <a:rPr lang="en-US" dirty="0" smtClean="0"/>
              <a:t> el valor </a:t>
            </a:r>
            <a:r>
              <a:rPr lang="en-US" dirty="0" err="1" smtClean="0"/>
              <a:t>enviado</a:t>
            </a:r>
            <a:endParaRPr lang="en-US" dirty="0"/>
          </a:p>
          <a:p>
            <a:r>
              <a:rPr lang="en-US" dirty="0" err="1" smtClean="0"/>
              <a:t>Contenido</a:t>
            </a:r>
            <a:r>
              <a:rPr lang="en-US" dirty="0" smtClean="0"/>
              <a:t> </a:t>
            </a:r>
            <a:r>
              <a:rPr lang="en-US" dirty="0" err="1" smtClean="0"/>
              <a:t>complejo</a:t>
            </a:r>
            <a:endParaRPr lang="en-US" dirty="0" smtClean="0"/>
          </a:p>
          <a:p>
            <a:pPr lvl="1"/>
            <a:r>
              <a:rPr lang="en-US" dirty="0" smtClean="0"/>
              <a:t>Mayor </a:t>
            </a:r>
            <a:r>
              <a:rPr lang="en-US" dirty="0" err="1" smtClean="0"/>
              <a:t>tamaño</a:t>
            </a:r>
            <a:r>
              <a:rPr lang="en-US" dirty="0" smtClean="0"/>
              <a:t>: </a:t>
            </a:r>
            <a:r>
              <a:rPr lang="en-US" dirty="0" err="1" smtClean="0"/>
              <a:t>etiquetas</a:t>
            </a:r>
            <a:r>
              <a:rPr lang="en-US" dirty="0" smtClean="0"/>
              <a:t> y script</a:t>
            </a:r>
          </a:p>
          <a:p>
            <a:pPr lvl="1"/>
            <a:r>
              <a:rPr lang="en-US" dirty="0" err="1" smtClean="0"/>
              <a:t>Lentitud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envío</a:t>
            </a:r>
            <a:endParaRPr lang="en-US" dirty="0" smtClean="0"/>
          </a:p>
          <a:p>
            <a:r>
              <a:rPr lang="en-US" dirty="0" err="1" smtClean="0"/>
              <a:t>Debido</a:t>
            </a:r>
            <a:r>
              <a:rPr lang="en-US" dirty="0" smtClean="0"/>
              <a:t> a </a:t>
            </a:r>
            <a:r>
              <a:rPr lang="en-US" dirty="0" err="1" smtClean="0"/>
              <a:t>malas</a:t>
            </a:r>
            <a:r>
              <a:rPr lang="en-US" dirty="0" smtClean="0"/>
              <a:t> </a:t>
            </a:r>
            <a:r>
              <a:rPr lang="en-US" dirty="0" err="1" smtClean="0"/>
              <a:t>prácticas</a:t>
            </a:r>
            <a:r>
              <a:rPr lang="en-US" dirty="0" smtClean="0"/>
              <a:t> de </a:t>
            </a:r>
            <a:r>
              <a:rPr lang="en-US" dirty="0" err="1" smtClean="0"/>
              <a:t>programación</a:t>
            </a:r>
            <a:r>
              <a:rPr lang="en-US" dirty="0" smtClean="0"/>
              <a:t>, un </a:t>
            </a:r>
            <a:r>
              <a:rPr lang="en-US" dirty="0" err="1" smtClean="0"/>
              <a:t>fallo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chequeo</a:t>
            </a:r>
            <a:r>
              <a:rPr lang="en-US" dirty="0" smtClean="0"/>
              <a:t> del </a:t>
            </a:r>
            <a:r>
              <a:rPr lang="en-US" dirty="0" err="1" smtClean="0"/>
              <a:t>método</a:t>
            </a:r>
            <a:r>
              <a:rPr lang="en-US" dirty="0" smtClean="0"/>
              <a:t> de </a:t>
            </a:r>
            <a:r>
              <a:rPr lang="en-US" dirty="0" err="1" smtClean="0"/>
              <a:t>envío</a:t>
            </a:r>
            <a:r>
              <a:rPr lang="en-US" dirty="0" smtClean="0"/>
              <a:t> </a:t>
            </a:r>
            <a:r>
              <a:rPr lang="en-US" dirty="0"/>
              <a:t>(GET o POST)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lado</a:t>
            </a:r>
            <a:r>
              <a:rPr lang="en-US" dirty="0"/>
              <a:t> del </a:t>
            </a:r>
            <a:r>
              <a:rPr lang="en-US" dirty="0" err="1"/>
              <a:t>servidor</a:t>
            </a:r>
            <a:r>
              <a:rPr lang="en-US" dirty="0"/>
              <a:t>, </a:t>
            </a:r>
            <a:r>
              <a:rPr lang="en-US" dirty="0" err="1"/>
              <a:t>hace</a:t>
            </a:r>
            <a:r>
              <a:rPr lang="en-US" dirty="0"/>
              <a:t> que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información</a:t>
            </a:r>
            <a:r>
              <a:rPr lang="en-US" dirty="0"/>
              <a:t> que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enviada</a:t>
            </a:r>
            <a:r>
              <a:rPr lang="en-US" dirty="0"/>
              <a:t> </a:t>
            </a:r>
            <a:r>
              <a:rPr lang="en-US" dirty="0" err="1"/>
              <a:t>vía</a:t>
            </a:r>
            <a:r>
              <a:rPr lang="en-US" dirty="0"/>
              <a:t> POST se </a:t>
            </a:r>
            <a:r>
              <a:rPr lang="en-US" dirty="0" err="1"/>
              <a:t>agregue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URL de </a:t>
            </a:r>
            <a:r>
              <a:rPr lang="en-US" dirty="0" err="1"/>
              <a:t>tal</a:t>
            </a:r>
            <a:r>
              <a:rPr lang="en-US" dirty="0"/>
              <a:t> forma que </a:t>
            </a:r>
            <a:r>
              <a:rPr lang="en-US" dirty="0" err="1"/>
              <a:t>esta</a:t>
            </a:r>
            <a:r>
              <a:rPr lang="en-US" dirty="0"/>
              <a:t> sea </a:t>
            </a:r>
            <a:r>
              <a:rPr lang="en-US" dirty="0" err="1"/>
              <a:t>enviada</a:t>
            </a:r>
            <a:r>
              <a:rPr lang="en-US" dirty="0"/>
              <a:t> via GET.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93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Cookies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65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IE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EC" id="{8F60B729-6066-43EE-ACE5-4CA5CD324CFC}" vid="{19D05D83-9250-4E37-8C29-CF20C5D363E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FIEC</Template>
  <TotalTime>361</TotalTime>
  <Words>380</Words>
  <Application>Microsoft Office PowerPoint</Application>
  <PresentationFormat>Panorámica</PresentationFormat>
  <Paragraphs>89</Paragraphs>
  <Slides>24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FIEC</vt:lpstr>
      <vt:lpstr> Desarrollo de Aplicaciones Web</vt:lpstr>
      <vt:lpstr>Presentación de PowerPoint</vt:lpstr>
      <vt:lpstr>HTTP</vt:lpstr>
      <vt:lpstr>Presentación de PowerPoint</vt:lpstr>
      <vt:lpstr>Presentación de PowerPoint</vt:lpstr>
      <vt:lpstr>Campos ocultos</vt:lpstr>
      <vt:lpstr>Campos Ocultos</vt:lpstr>
      <vt:lpstr>Campos Ocultos</vt:lpstr>
      <vt:lpstr>Cookies</vt:lpstr>
      <vt:lpstr>Presentación de PowerPoint</vt:lpstr>
      <vt:lpstr>Cookies</vt:lpstr>
      <vt:lpstr>Mensajería HTTP</vt:lpstr>
      <vt:lpstr>Presentación de PowerPoint</vt:lpstr>
      <vt:lpstr>Cookies en Django</vt:lpstr>
      <vt:lpstr>Cookies en Nodejs</vt:lpstr>
      <vt:lpstr>Cookies en Laravel</vt:lpstr>
      <vt:lpstr>Cookies</vt:lpstr>
      <vt:lpstr>Presentación de PowerPoint</vt:lpstr>
      <vt:lpstr>Sesión</vt:lpstr>
      <vt:lpstr>Presentación de PowerPoint</vt:lpstr>
      <vt:lpstr>Sesión</vt:lpstr>
      <vt:lpstr>Sesiones y Cookies</vt:lpstr>
      <vt:lpstr>Id de la sesión</vt:lpstr>
      <vt:lpstr>Presentación de PowerPoint</vt:lpstr>
    </vt:vector>
  </TitlesOfParts>
  <Company>Windows User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Avendaño</dc:creator>
  <cp:lastModifiedBy>Allan Avendaño</cp:lastModifiedBy>
  <cp:revision>21</cp:revision>
  <dcterms:created xsi:type="dcterms:W3CDTF">2019-07-24T13:58:22Z</dcterms:created>
  <dcterms:modified xsi:type="dcterms:W3CDTF">2019-08-12T05:28:24Z</dcterms:modified>
</cp:coreProperties>
</file>